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glb" ContentType="model/gltf.binary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autoCompressPictures="0">
  <p:sldMasterIdLst>
    <p:sldMasterId id="2147483648" r:id="rId4"/>
  </p:sldMasterIdLst>
  <p:notesMasterIdLst>
    <p:notesMasterId r:id="rId25"/>
  </p:notesMasterIdLst>
  <p:sldIdLst>
    <p:sldId id="4402" r:id="rId5"/>
    <p:sldId id="314" r:id="rId6"/>
    <p:sldId id="259" r:id="rId7"/>
    <p:sldId id="276" r:id="rId8"/>
    <p:sldId id="304" r:id="rId9"/>
    <p:sldId id="263" r:id="rId10"/>
    <p:sldId id="4415" r:id="rId11"/>
    <p:sldId id="275" r:id="rId12"/>
    <p:sldId id="4416" r:id="rId13"/>
    <p:sldId id="4405" r:id="rId14"/>
    <p:sldId id="4406" r:id="rId15"/>
    <p:sldId id="296" r:id="rId16"/>
    <p:sldId id="4411" r:id="rId17"/>
    <p:sldId id="297" r:id="rId18"/>
    <p:sldId id="4412" r:id="rId19"/>
    <p:sldId id="4413" r:id="rId20"/>
    <p:sldId id="4414" r:id="rId21"/>
    <p:sldId id="313" r:id="rId22"/>
    <p:sldId id="289" r:id="rId23"/>
    <p:sldId id="264" r:id="rId24"/>
  </p:sldIdLst>
  <p:sldSz cx="12192000" cy="6858000"/>
  <p:notesSz cx="6858000" cy="9144000"/>
  <p:embeddedFontLst>
    <p:embeddedFont>
      <p:font typeface="Inter" panose="020B0604020202020204" charset="0"/>
      <p:regular r:id="rId26"/>
      <p:bold r:id="rId27"/>
      <p:italic r:id="rId28"/>
      <p:boldItalic r:id="rId29"/>
    </p:embeddedFont>
    <p:embeddedFont>
      <p:font typeface="Inter Light" panose="020B0604020202020204" charset="0"/>
      <p:regular r:id="rId30"/>
      <p:bold r:id="rId31"/>
      <p:italic r:id="rId32"/>
      <p:boldItalic r:id="rId33"/>
    </p:embeddedFont>
    <p:embeddedFont>
      <p:font typeface="Inter Thin" panose="020B0604020202020204" charset="0"/>
      <p:regular r:id="rId34"/>
      <p:bold r:id="rId35"/>
      <p:italic r:id="rId36"/>
      <p:boldItalic r:id="rId37"/>
    </p:embeddedFont>
    <p:embeddedFont>
      <p:font typeface="Wix Madefor Display" panose="020B0604020202020204" charset="0"/>
      <p:regular r:id="rId38"/>
      <p:bold r:id="rId39"/>
    </p:embeddedFont>
    <p:embeddedFont>
      <p:font typeface="Wix Madefor Display SemiBold" panose="020B0604020202020204" charset="0"/>
      <p:regular r:id="rId40"/>
      <p:bold r:id="rId4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992" userDrawn="1">
          <p15:clr>
            <a:srgbClr val="A4A3A4"/>
          </p15:clr>
        </p15:guide>
        <p15:guide id="2" pos="264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3DF70373-FE14-1D9B-DF0E-135CE4DADD62}" name="Celia Case" initials="CC" userId="S::ccase@colorlogic.de::6b934ce5-72da-4a2b-94e1-869b32c90f9a" providerId="AD"/>
  <p188:author id="{5018CF85-90DC-E8E0-533F-52D70636F728}" name="Heath Luetkens" initials="HL" userId="S::heathl@hybridsoftware.com::855cebcd-0edb-4e18-84f7-025ec39f9c00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985FE"/>
    <a:srgbClr val="E20002"/>
    <a:srgbClr val="3E5BA3"/>
    <a:srgbClr val="424242"/>
    <a:srgbClr val="3245C8"/>
    <a:srgbClr val="5E5E5E"/>
    <a:srgbClr val="D6D6D6"/>
    <a:srgbClr val="F5F5F5"/>
    <a:srgbClr val="0C233F"/>
    <a:srgbClr val="FF2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FD5CDC-8B59-5B46-8BFA-13C7BF0FFF0C}" v="266" dt="2026-03-20T17:14:38.726"/>
    <p1510:client id="{5CBDA3C5-C1BC-0FC0-0854-95CA53F047AC}" v="111" dt="2026-03-20T17:08:29.123"/>
    <p1510:client id="{AAFF57C0-FE8A-FD2C-9167-58D2837208BB}" v="1" dt="2026-03-20T18:29:29.427"/>
    <p1510:client id="{B068274F-44C6-6532-B6B2-34D2971050D8}" v="2" dt="2026-03-20T00:10:30.614"/>
    <p1510:client id="{BDA55F95-7947-BAF7-450D-A93033D4F276}" v="7" dt="2026-03-20T18:57:40.776"/>
    <p1510:client id="{D3EA8FB1-A5B6-AC8E-72EE-A7DB9910DB94}" v="15" dt="2026-03-20T15:12:23.5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1992"/>
        <p:guide pos="264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font" Target="fonts/font1.fntdata"/><Relationship Id="rId39" Type="http://schemas.openxmlformats.org/officeDocument/2006/relationships/font" Target="fonts/font14.fntdata"/><Relationship Id="rId21" Type="http://schemas.openxmlformats.org/officeDocument/2006/relationships/slide" Target="slides/slide17.xml"/><Relationship Id="rId34" Type="http://schemas.openxmlformats.org/officeDocument/2006/relationships/font" Target="fonts/font9.fntdata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font" Target="fonts/font4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font" Target="fonts/font7.fntdata"/><Relationship Id="rId37" Type="http://schemas.openxmlformats.org/officeDocument/2006/relationships/font" Target="fonts/font12.fntdata"/><Relationship Id="rId40" Type="http://schemas.openxmlformats.org/officeDocument/2006/relationships/font" Target="fonts/font15.fntdata"/><Relationship Id="rId45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font" Target="fonts/font3.fntdata"/><Relationship Id="rId36" Type="http://schemas.openxmlformats.org/officeDocument/2006/relationships/font" Target="fonts/font11.fntdata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font" Target="fonts/font6.fntdata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font" Target="fonts/font2.fntdata"/><Relationship Id="rId30" Type="http://schemas.openxmlformats.org/officeDocument/2006/relationships/font" Target="fonts/font5.fntdata"/><Relationship Id="rId35" Type="http://schemas.openxmlformats.org/officeDocument/2006/relationships/font" Target="fonts/font10.fntdata"/><Relationship Id="rId43" Type="http://schemas.openxmlformats.org/officeDocument/2006/relationships/viewProps" Target="viewProps.xml"/><Relationship Id="rId48" Type="http://schemas.microsoft.com/office/2018/10/relationships/authors" Target="author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33" Type="http://schemas.openxmlformats.org/officeDocument/2006/relationships/font" Target="fonts/font8.fntdata"/><Relationship Id="rId38" Type="http://schemas.openxmlformats.org/officeDocument/2006/relationships/font" Target="fonts/font13.fntdata"/><Relationship Id="rId46" Type="http://schemas.microsoft.com/office/2016/11/relationships/changesInfo" Target="changesInfos/changesInfo1.xml"/><Relationship Id="rId20" Type="http://schemas.openxmlformats.org/officeDocument/2006/relationships/slide" Target="slides/slide16.xml"/><Relationship Id="rId41" Type="http://schemas.openxmlformats.org/officeDocument/2006/relationships/font" Target="fonts/font16.fntdata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ath Luetkens" userId="S::heathl@hybridsoftware.com::855cebcd-0edb-4e18-84f7-025ec39f9c00" providerId="AD" clId="Web-{AAFF57C0-FE8A-FD2C-9167-58D2837208BB}"/>
    <pc:docChg chg="delSld">
      <pc:chgData name="Heath Luetkens" userId="S::heathl@hybridsoftware.com::855cebcd-0edb-4e18-84f7-025ec39f9c00" providerId="AD" clId="Web-{AAFF57C0-FE8A-FD2C-9167-58D2837208BB}" dt="2026-03-20T18:29:29.427" v="0"/>
      <pc:docMkLst>
        <pc:docMk/>
      </pc:docMkLst>
      <pc:sldChg chg="del">
        <pc:chgData name="Heath Luetkens" userId="S::heathl@hybridsoftware.com::855cebcd-0edb-4e18-84f7-025ec39f9c00" providerId="AD" clId="Web-{AAFF57C0-FE8A-FD2C-9167-58D2837208BB}" dt="2026-03-20T18:29:29.427" v="0"/>
        <pc:sldMkLst>
          <pc:docMk/>
          <pc:sldMk cId="3672478223" sldId="4410"/>
        </pc:sldMkLst>
      </pc:sldChg>
    </pc:docChg>
  </pc:docChgLst>
  <pc:docChgLst>
    <pc:chgData name="Maryam Al-Haddad" userId="S::maryama@hybridsoftware.com::a0edef0c-b2e7-41f7-965c-0f3c9841ea9f" providerId="AD" clId="Web-{D3EA8FB1-A5B6-AC8E-72EE-A7DB9910DB94}"/>
    <pc:docChg chg="modSld">
      <pc:chgData name="Maryam Al-Haddad" userId="S::maryama@hybridsoftware.com::a0edef0c-b2e7-41f7-965c-0f3c9841ea9f" providerId="AD" clId="Web-{D3EA8FB1-A5B6-AC8E-72EE-A7DB9910DB94}" dt="2026-03-20T15:12:23.504" v="14" actId="20577"/>
      <pc:docMkLst>
        <pc:docMk/>
      </pc:docMkLst>
      <pc:sldChg chg="modSp">
        <pc:chgData name="Maryam Al-Haddad" userId="S::maryama@hybridsoftware.com::a0edef0c-b2e7-41f7-965c-0f3c9841ea9f" providerId="AD" clId="Web-{D3EA8FB1-A5B6-AC8E-72EE-A7DB9910DB94}" dt="2026-03-20T15:12:23.504" v="14" actId="20577"/>
        <pc:sldMkLst>
          <pc:docMk/>
          <pc:sldMk cId="1433538405" sldId="264"/>
        </pc:sldMkLst>
        <pc:spChg chg="mod">
          <ac:chgData name="Maryam Al-Haddad" userId="S::maryama@hybridsoftware.com::a0edef0c-b2e7-41f7-965c-0f3c9841ea9f" providerId="AD" clId="Web-{D3EA8FB1-A5B6-AC8E-72EE-A7DB9910DB94}" dt="2026-03-20T15:12:23.504" v="14" actId="20577"/>
          <ac:spMkLst>
            <pc:docMk/>
            <pc:sldMk cId="1433538405" sldId="264"/>
            <ac:spMk id="3" creationId="{935E7270-A9C5-112B-7C72-289BDA507CE5}"/>
          </ac:spMkLst>
        </pc:spChg>
      </pc:sldChg>
    </pc:docChg>
  </pc:docChgLst>
  <pc:docChgLst>
    <pc:chgData name="Maryam Al-Haddad" userId="S::maryama@hybridsoftware.com::a0edef0c-b2e7-41f7-965c-0f3c9841ea9f" providerId="AD" clId="Web-{B068274F-44C6-6532-B6B2-34D2971050D8}"/>
    <pc:docChg chg="modSld">
      <pc:chgData name="Maryam Al-Haddad" userId="S::maryama@hybridsoftware.com::a0edef0c-b2e7-41f7-965c-0f3c9841ea9f" providerId="AD" clId="Web-{B068274F-44C6-6532-B6B2-34D2971050D8}" dt="2026-03-20T00:10:30.614" v="1" actId="20577"/>
      <pc:docMkLst>
        <pc:docMk/>
      </pc:docMkLst>
      <pc:sldChg chg="modSp">
        <pc:chgData name="Maryam Al-Haddad" userId="S::maryama@hybridsoftware.com::a0edef0c-b2e7-41f7-965c-0f3c9841ea9f" providerId="AD" clId="Web-{B068274F-44C6-6532-B6B2-34D2971050D8}" dt="2026-03-20T00:10:30.614" v="1" actId="20577"/>
        <pc:sldMkLst>
          <pc:docMk/>
          <pc:sldMk cId="4091949106" sldId="4414"/>
        </pc:sldMkLst>
        <pc:spChg chg="mod">
          <ac:chgData name="Maryam Al-Haddad" userId="S::maryama@hybridsoftware.com::a0edef0c-b2e7-41f7-965c-0f3c9841ea9f" providerId="AD" clId="Web-{B068274F-44C6-6532-B6B2-34D2971050D8}" dt="2026-03-20T00:10:30.614" v="1" actId="20577"/>
          <ac:spMkLst>
            <pc:docMk/>
            <pc:sldMk cId="4091949106" sldId="4414"/>
            <ac:spMk id="6" creationId="{C05AC0E3-1063-98E6-6A70-C6122BF5CEB3}"/>
          </ac:spMkLst>
        </pc:spChg>
      </pc:sldChg>
    </pc:docChg>
  </pc:docChgLst>
  <pc:docChgLst>
    <pc:chgData name="Maryam Al-Haddad" userId="S::maryama@hybridsoftware.com::a0edef0c-b2e7-41f7-965c-0f3c9841ea9f" providerId="AD" clId="Web-{5CBDA3C5-C1BC-0FC0-0854-95CA53F047AC}"/>
    <pc:docChg chg="addSld delSld modSld">
      <pc:chgData name="Maryam Al-Haddad" userId="S::maryama@hybridsoftware.com::a0edef0c-b2e7-41f7-965c-0f3c9841ea9f" providerId="AD" clId="Web-{5CBDA3C5-C1BC-0FC0-0854-95CA53F047AC}" dt="2026-03-20T17:08:29.123" v="84"/>
      <pc:docMkLst>
        <pc:docMk/>
      </pc:docMkLst>
      <pc:sldChg chg="modSp del">
        <pc:chgData name="Maryam Al-Haddad" userId="S::maryama@hybridsoftware.com::a0edef0c-b2e7-41f7-965c-0f3c9841ea9f" providerId="AD" clId="Web-{5CBDA3C5-C1BC-0FC0-0854-95CA53F047AC}" dt="2026-03-20T17:08:29.123" v="84"/>
        <pc:sldMkLst>
          <pc:docMk/>
          <pc:sldMk cId="4284717367" sldId="262"/>
        </pc:sldMkLst>
        <pc:picChg chg="mod">
          <ac:chgData name="Maryam Al-Haddad" userId="S::maryama@hybridsoftware.com::a0edef0c-b2e7-41f7-965c-0f3c9841ea9f" providerId="AD" clId="Web-{5CBDA3C5-C1BC-0FC0-0854-95CA53F047AC}" dt="2026-03-20T17:01:31.062" v="1" actId="1076"/>
          <ac:picMkLst>
            <pc:docMk/>
            <pc:sldMk cId="4284717367" sldId="262"/>
            <ac:picMk id="27" creationId="{35C3655D-54EB-684E-A11B-A46961E79D1D}"/>
          </ac:picMkLst>
        </pc:picChg>
        <pc:picChg chg="mod">
          <ac:chgData name="Maryam Al-Haddad" userId="S::maryama@hybridsoftware.com::a0edef0c-b2e7-41f7-965c-0f3c9841ea9f" providerId="AD" clId="Web-{5CBDA3C5-C1BC-0FC0-0854-95CA53F047AC}" dt="2026-03-20T17:01:36.609" v="3" actId="1076"/>
          <ac:picMkLst>
            <pc:docMk/>
            <pc:sldMk cId="4284717367" sldId="262"/>
            <ac:picMk id="29" creationId="{3D40D8D5-5C95-89D9-C5D1-0566286C5F97}"/>
          </ac:picMkLst>
        </pc:picChg>
      </pc:sldChg>
      <pc:sldChg chg="modSp del">
        <pc:chgData name="Maryam Al-Haddad" userId="S::maryama@hybridsoftware.com::a0edef0c-b2e7-41f7-965c-0f3c9841ea9f" providerId="AD" clId="Web-{5CBDA3C5-C1BC-0FC0-0854-95CA53F047AC}" dt="2026-03-20T17:07:16.352" v="83"/>
        <pc:sldMkLst>
          <pc:docMk/>
          <pc:sldMk cId="2620802411" sldId="4404"/>
        </pc:sldMkLst>
        <pc:spChg chg="mod">
          <ac:chgData name="Maryam Al-Haddad" userId="S::maryama@hybridsoftware.com::a0edef0c-b2e7-41f7-965c-0f3c9841ea9f" providerId="AD" clId="Web-{5CBDA3C5-C1BC-0FC0-0854-95CA53F047AC}" dt="2026-03-20T17:02:01.688" v="5" actId="1076"/>
          <ac:spMkLst>
            <pc:docMk/>
            <pc:sldMk cId="2620802411" sldId="4404"/>
            <ac:spMk id="11" creationId="{6C18CA4F-26B2-DF6A-A543-2FBDA37E8EF6}"/>
          </ac:spMkLst>
        </pc:spChg>
      </pc:sldChg>
      <pc:sldChg chg="addSp delSp modSp add replId addAnim delAnim">
        <pc:chgData name="Maryam Al-Haddad" userId="S::maryama@hybridsoftware.com::a0edef0c-b2e7-41f7-965c-0f3c9841ea9f" providerId="AD" clId="Web-{5CBDA3C5-C1BC-0FC0-0854-95CA53F047AC}" dt="2026-03-20T17:07:02.413" v="82" actId="20577"/>
        <pc:sldMkLst>
          <pc:docMk/>
          <pc:sldMk cId="679611239" sldId="4416"/>
        </pc:sldMkLst>
        <pc:spChg chg="add del mod">
          <ac:chgData name="Maryam Al-Haddad" userId="S::maryama@hybridsoftware.com::a0edef0c-b2e7-41f7-965c-0f3c9841ea9f" providerId="AD" clId="Web-{5CBDA3C5-C1BC-0FC0-0854-95CA53F047AC}" dt="2026-03-20T17:02:21.375" v="14"/>
          <ac:spMkLst>
            <pc:docMk/>
            <pc:sldMk cId="679611239" sldId="4416"/>
            <ac:spMk id="4" creationId="{54FA3E95-5E5D-9F31-1968-F58DDB982CB2}"/>
          </ac:spMkLst>
        </pc:spChg>
        <pc:spChg chg="del">
          <ac:chgData name="Maryam Al-Haddad" userId="S::maryama@hybridsoftware.com::a0edef0c-b2e7-41f7-965c-0f3c9841ea9f" providerId="AD" clId="Web-{5CBDA3C5-C1BC-0FC0-0854-95CA53F047AC}" dt="2026-03-20T17:02:09.141" v="7"/>
          <ac:spMkLst>
            <pc:docMk/>
            <pc:sldMk cId="679611239" sldId="4416"/>
            <ac:spMk id="6" creationId="{B77CF924-5AEF-0257-7786-9A0D1302D259}"/>
          </ac:spMkLst>
        </pc:spChg>
        <pc:spChg chg="del">
          <ac:chgData name="Maryam Al-Haddad" userId="S::maryama@hybridsoftware.com::a0edef0c-b2e7-41f7-965c-0f3c9841ea9f" providerId="AD" clId="Web-{5CBDA3C5-C1BC-0FC0-0854-95CA53F047AC}" dt="2026-03-20T17:02:16.328" v="12"/>
          <ac:spMkLst>
            <pc:docMk/>
            <pc:sldMk cId="679611239" sldId="4416"/>
            <ac:spMk id="7" creationId="{9200EBFC-D6A0-7D66-D122-A9E0BC026E24}"/>
          </ac:spMkLst>
        </pc:spChg>
        <pc:spChg chg="del">
          <ac:chgData name="Maryam Al-Haddad" userId="S::maryama@hybridsoftware.com::a0edef0c-b2e7-41f7-965c-0f3c9841ea9f" providerId="AD" clId="Web-{5CBDA3C5-C1BC-0FC0-0854-95CA53F047AC}" dt="2026-03-20T17:02:18.641" v="13"/>
          <ac:spMkLst>
            <pc:docMk/>
            <pc:sldMk cId="679611239" sldId="4416"/>
            <ac:spMk id="8" creationId="{06C4201C-383A-4ABF-A14C-2D80A3A96A13}"/>
          </ac:spMkLst>
        </pc:spChg>
        <pc:spChg chg="del">
          <ac:chgData name="Maryam Al-Haddad" userId="S::maryama@hybridsoftware.com::a0edef0c-b2e7-41f7-965c-0f3c9841ea9f" providerId="AD" clId="Web-{5CBDA3C5-C1BC-0FC0-0854-95CA53F047AC}" dt="2026-03-20T17:02:13.547" v="9"/>
          <ac:spMkLst>
            <pc:docMk/>
            <pc:sldMk cId="679611239" sldId="4416"/>
            <ac:spMk id="9" creationId="{67E574DF-A06C-75DE-6290-CFF0F78E61E3}"/>
          </ac:spMkLst>
        </pc:spChg>
        <pc:spChg chg="del">
          <ac:chgData name="Maryam Al-Haddad" userId="S::maryama@hybridsoftware.com::a0edef0c-b2e7-41f7-965c-0f3c9841ea9f" providerId="AD" clId="Web-{5CBDA3C5-C1BC-0FC0-0854-95CA53F047AC}" dt="2026-03-20T17:02:16.266" v="11"/>
          <ac:spMkLst>
            <pc:docMk/>
            <pc:sldMk cId="679611239" sldId="4416"/>
            <ac:spMk id="10" creationId="{975479ED-DAAD-7175-F1AA-C252FA4C1FD6}"/>
          </ac:spMkLst>
        </pc:spChg>
        <pc:spChg chg="del">
          <ac:chgData name="Maryam Al-Haddad" userId="S::maryama@hybridsoftware.com::a0edef0c-b2e7-41f7-965c-0f3c9841ea9f" providerId="AD" clId="Web-{5CBDA3C5-C1BC-0FC0-0854-95CA53F047AC}" dt="2026-03-20T17:02:10.203" v="8"/>
          <ac:spMkLst>
            <pc:docMk/>
            <pc:sldMk cId="679611239" sldId="4416"/>
            <ac:spMk id="11" creationId="{99F72932-C4AE-5F53-18D3-396562A30314}"/>
          </ac:spMkLst>
        </pc:spChg>
        <pc:spChg chg="add del mod">
          <ac:chgData name="Maryam Al-Haddad" userId="S::maryama@hybridsoftware.com::a0edef0c-b2e7-41f7-965c-0f3c9841ea9f" providerId="AD" clId="Web-{5CBDA3C5-C1BC-0FC0-0854-95CA53F047AC}" dt="2026-03-20T17:02:13.657" v="10"/>
          <ac:spMkLst>
            <pc:docMk/>
            <pc:sldMk cId="679611239" sldId="4416"/>
            <ac:spMk id="12" creationId="{68574E22-63BF-2B1F-32E3-7F0980DB3A66}"/>
          </ac:spMkLst>
        </pc:spChg>
        <pc:spChg chg="add mod">
          <ac:chgData name="Maryam Al-Haddad" userId="S::maryama@hybridsoftware.com::a0edef0c-b2e7-41f7-965c-0f3c9841ea9f" providerId="AD" clId="Web-{5CBDA3C5-C1BC-0FC0-0854-95CA53F047AC}" dt="2026-03-20T17:06:51.694" v="69" actId="1076"/>
          <ac:spMkLst>
            <pc:docMk/>
            <pc:sldMk cId="679611239" sldId="4416"/>
            <ac:spMk id="14" creationId="{3E67BAE6-A926-F673-B74F-3F3AA411E77E}"/>
          </ac:spMkLst>
        </pc:spChg>
        <pc:spChg chg="del topLvl">
          <ac:chgData name="Maryam Al-Haddad" userId="S::maryama@hybridsoftware.com::a0edef0c-b2e7-41f7-965c-0f3c9841ea9f" providerId="AD" clId="Web-{5CBDA3C5-C1BC-0FC0-0854-95CA53F047AC}" dt="2026-03-20T17:04:59.800" v="58"/>
          <ac:spMkLst>
            <pc:docMk/>
            <pc:sldMk cId="679611239" sldId="4416"/>
            <ac:spMk id="26" creationId="{D192B734-9808-B98B-D2EC-A64B50189635}"/>
          </ac:spMkLst>
        </pc:spChg>
        <pc:spChg chg="add mod">
          <ac:chgData name="Maryam Al-Haddad" userId="S::maryama@hybridsoftware.com::a0edef0c-b2e7-41f7-965c-0f3c9841ea9f" providerId="AD" clId="Web-{5CBDA3C5-C1BC-0FC0-0854-95CA53F047AC}" dt="2026-03-20T17:06:52.053" v="73" actId="1076"/>
          <ac:spMkLst>
            <pc:docMk/>
            <pc:sldMk cId="679611239" sldId="4416"/>
            <ac:spMk id="30" creationId="{6146ACA8-81DD-F8C5-FF73-317AB7CFE438}"/>
          </ac:spMkLst>
        </pc:spChg>
        <pc:spChg chg="add mod">
          <ac:chgData name="Maryam Al-Haddad" userId="S::maryama@hybridsoftware.com::a0edef0c-b2e7-41f7-965c-0f3c9841ea9f" providerId="AD" clId="Web-{5CBDA3C5-C1BC-0FC0-0854-95CA53F047AC}" dt="2026-03-20T17:06:52.100" v="74" actId="1076"/>
          <ac:spMkLst>
            <pc:docMk/>
            <pc:sldMk cId="679611239" sldId="4416"/>
            <ac:spMk id="32" creationId="{C5DB621A-77A3-A33C-6F20-C63DFB3369AD}"/>
          </ac:spMkLst>
        </pc:spChg>
        <pc:spChg chg="add mod">
          <ac:chgData name="Maryam Al-Haddad" userId="S::maryama@hybridsoftware.com::a0edef0c-b2e7-41f7-965c-0f3c9841ea9f" providerId="AD" clId="Web-{5CBDA3C5-C1BC-0FC0-0854-95CA53F047AC}" dt="2026-03-20T17:07:02.413" v="82" actId="20577"/>
          <ac:spMkLst>
            <pc:docMk/>
            <pc:sldMk cId="679611239" sldId="4416"/>
            <ac:spMk id="34" creationId="{40707EED-640B-F7C4-ED01-2F0A7CB9AACF}"/>
          </ac:spMkLst>
        </pc:spChg>
        <pc:spChg chg="add del">
          <ac:chgData name="Maryam Al-Haddad" userId="S::maryama@hybridsoftware.com::a0edef0c-b2e7-41f7-965c-0f3c9841ea9f" providerId="AD" clId="Web-{5CBDA3C5-C1BC-0FC0-0854-95CA53F047AC}" dt="2026-03-20T17:05:01.474" v="59"/>
          <ac:spMkLst>
            <pc:docMk/>
            <pc:sldMk cId="679611239" sldId="4416"/>
            <ac:spMk id="36" creationId="{A98F0008-B98F-5D98-7FC5-35A37D612B1A}"/>
          </ac:spMkLst>
        </pc:spChg>
        <pc:spChg chg="add del mod">
          <ac:chgData name="Maryam Al-Haddad" userId="S::maryama@hybridsoftware.com::a0edef0c-b2e7-41f7-965c-0f3c9841ea9f" providerId="AD" clId="Web-{5CBDA3C5-C1BC-0FC0-0854-95CA53F047AC}" dt="2026-03-20T17:04:04.408" v="50"/>
          <ac:spMkLst>
            <pc:docMk/>
            <pc:sldMk cId="679611239" sldId="4416"/>
            <ac:spMk id="37" creationId="{DAA6929A-5C0E-8C25-F264-161FD3EF7A01}"/>
          </ac:spMkLst>
        </pc:spChg>
        <pc:grpChg chg="add mod">
          <ac:chgData name="Maryam Al-Haddad" userId="S::maryama@hybridsoftware.com::a0edef0c-b2e7-41f7-965c-0f3c9841ea9f" providerId="AD" clId="Web-{5CBDA3C5-C1BC-0FC0-0854-95CA53F047AC}" dt="2026-03-20T17:06:51.897" v="71" actId="1076"/>
          <ac:grpSpMkLst>
            <pc:docMk/>
            <pc:sldMk cId="679611239" sldId="4416"/>
            <ac:grpSpMk id="20" creationId="{234A9C54-5D40-E2A1-4622-588E1A1297BC}"/>
          </ac:grpSpMkLst>
        </pc:grpChg>
        <pc:grpChg chg="add mod">
          <ac:chgData name="Maryam Al-Haddad" userId="S::maryama@hybridsoftware.com::a0edef0c-b2e7-41f7-965c-0f3c9841ea9f" providerId="AD" clId="Web-{5CBDA3C5-C1BC-0FC0-0854-95CA53F047AC}" dt="2026-03-20T17:06:52.006" v="72" actId="1076"/>
          <ac:grpSpMkLst>
            <pc:docMk/>
            <pc:sldMk cId="679611239" sldId="4416"/>
            <ac:grpSpMk id="24" creationId="{AB8FF0A9-A9C2-62E1-AA6F-D73C827C5AFE}"/>
          </ac:grpSpMkLst>
        </pc:grpChg>
        <pc:grpChg chg="add del">
          <ac:chgData name="Maryam Al-Haddad" userId="S::maryama@hybridsoftware.com::a0edef0c-b2e7-41f7-965c-0f3c9841ea9f" providerId="AD" clId="Web-{5CBDA3C5-C1BC-0FC0-0854-95CA53F047AC}" dt="2026-03-20T17:04:59.800" v="58"/>
          <ac:grpSpMkLst>
            <pc:docMk/>
            <pc:sldMk cId="679611239" sldId="4416"/>
            <ac:grpSpMk id="28" creationId="{42463DB6-AD12-163F-3247-7C5A66B84BEC}"/>
          </ac:grpSpMkLst>
        </pc:grpChg>
        <pc:picChg chg="add mod">
          <ac:chgData name="Maryam Al-Haddad" userId="S::maryama@hybridsoftware.com::a0edef0c-b2e7-41f7-965c-0f3c9841ea9f" providerId="AD" clId="Web-{5CBDA3C5-C1BC-0FC0-0854-95CA53F047AC}" dt="2026-03-20T17:06:51.772" v="70" actId="1076"/>
          <ac:picMkLst>
            <pc:docMk/>
            <pc:sldMk cId="679611239" sldId="4416"/>
            <ac:picMk id="16" creationId="{378A8ACA-2843-D725-A7A4-F2412083C6B5}"/>
          </ac:picMkLst>
        </pc:picChg>
        <pc:picChg chg="del topLvl">
          <ac:chgData name="Maryam Al-Haddad" userId="S::maryama@hybridsoftware.com::a0edef0c-b2e7-41f7-965c-0f3c9841ea9f" providerId="AD" clId="Web-{5CBDA3C5-C1BC-0FC0-0854-95CA53F047AC}" dt="2026-03-20T17:05:02.362" v="60"/>
          <ac:picMkLst>
            <pc:docMk/>
            <pc:sldMk cId="679611239" sldId="4416"/>
            <ac:picMk id="27" creationId="{BEA02375-1A3F-6A5C-E470-378CA6BF8DC0}"/>
          </ac:picMkLst>
        </pc:picChg>
      </pc:sldChg>
    </pc:docChg>
  </pc:docChgLst>
  <pc:docChgLst>
    <pc:chgData name="Maryam Al-Haddad" userId="S::maryama@hybridsoftware.com::a0edef0c-b2e7-41f7-965c-0f3c9841ea9f" providerId="AD" clId="Web-{BDA55F95-7947-BAF7-450D-A93033D4F276}"/>
    <pc:docChg chg="modSld">
      <pc:chgData name="Maryam Al-Haddad" userId="S::maryama@hybridsoftware.com::a0edef0c-b2e7-41f7-965c-0f3c9841ea9f" providerId="AD" clId="Web-{BDA55F95-7947-BAF7-450D-A93033D4F276}" dt="2026-03-20T18:57:40.776" v="5" actId="14100"/>
      <pc:docMkLst>
        <pc:docMk/>
      </pc:docMkLst>
      <pc:sldChg chg="modSp">
        <pc:chgData name="Maryam Al-Haddad" userId="S::maryama@hybridsoftware.com::a0edef0c-b2e7-41f7-965c-0f3c9841ea9f" providerId="AD" clId="Web-{BDA55F95-7947-BAF7-450D-A93033D4F276}" dt="2026-03-20T18:57:40.776" v="5" actId="14100"/>
        <pc:sldMkLst>
          <pc:docMk/>
          <pc:sldMk cId="1706671479" sldId="314"/>
        </pc:sldMkLst>
        <pc:picChg chg="mod">
          <ac:chgData name="Maryam Al-Haddad" userId="S::maryama@hybridsoftware.com::a0edef0c-b2e7-41f7-965c-0f3c9841ea9f" providerId="AD" clId="Web-{BDA55F95-7947-BAF7-450D-A93033D4F276}" dt="2026-03-20T18:57:40.776" v="5" actId="14100"/>
          <ac:picMkLst>
            <pc:docMk/>
            <pc:sldMk cId="1706671479" sldId="314"/>
            <ac:picMk id="3" creationId="{6B010C08-0566-2120-D4C9-DDC1BFBB4FAD}"/>
          </ac:picMkLst>
        </pc:picChg>
        <pc:picChg chg="mod">
          <ac:chgData name="Maryam Al-Haddad" userId="S::maryama@hybridsoftware.com::a0edef0c-b2e7-41f7-965c-0f3c9841ea9f" providerId="AD" clId="Web-{BDA55F95-7947-BAF7-450D-A93033D4F276}" dt="2026-03-20T18:57:35.760" v="4" actId="14100"/>
          <ac:picMkLst>
            <pc:docMk/>
            <pc:sldMk cId="1706671479" sldId="314"/>
            <ac:picMk id="6" creationId="{E14C2C14-E9EA-58F8-ABF4-840492304B2B}"/>
          </ac:picMkLst>
        </pc:picChg>
      </pc:sldChg>
      <pc:sldChg chg="modSp">
        <pc:chgData name="Maryam Al-Haddad" userId="S::maryama@hybridsoftware.com::a0edef0c-b2e7-41f7-965c-0f3c9841ea9f" providerId="AD" clId="Web-{BDA55F95-7947-BAF7-450D-A93033D4F276}" dt="2026-03-20T18:57:28.524" v="2" actId="20577"/>
        <pc:sldMkLst>
          <pc:docMk/>
          <pc:sldMk cId="2690088437" sldId="4415"/>
        </pc:sldMkLst>
        <pc:spChg chg="mod">
          <ac:chgData name="Maryam Al-Haddad" userId="S::maryama@hybridsoftware.com::a0edef0c-b2e7-41f7-965c-0f3c9841ea9f" providerId="AD" clId="Web-{BDA55F95-7947-BAF7-450D-A93033D4F276}" dt="2026-03-20T18:57:26.289" v="0" actId="20577"/>
          <ac:spMkLst>
            <pc:docMk/>
            <pc:sldMk cId="2690088437" sldId="4415"/>
            <ac:spMk id="6" creationId="{917DBD14-A83C-3A9C-5F8D-EE64E87069F6}"/>
          </ac:spMkLst>
        </pc:spChg>
        <pc:spChg chg="mod">
          <ac:chgData name="Maryam Al-Haddad" userId="S::maryama@hybridsoftware.com::a0edef0c-b2e7-41f7-965c-0f3c9841ea9f" providerId="AD" clId="Web-{BDA55F95-7947-BAF7-450D-A93033D4F276}" dt="2026-03-20T18:57:28.524" v="2" actId="20577"/>
          <ac:spMkLst>
            <pc:docMk/>
            <pc:sldMk cId="2690088437" sldId="4415"/>
            <ac:spMk id="7" creationId="{65CCAADF-5611-A1B7-E167-91D209D9B515}"/>
          </ac:spMkLst>
        </pc:spChg>
      </pc:sldChg>
    </pc:docChg>
  </pc:docChgLst>
  <pc:docChgLst>
    <pc:chgData name="Heath Luetkens" userId="855cebcd-0edb-4e18-84f7-025ec39f9c00" providerId="ADAL" clId="{86C41400-57B0-5077-AAF3-D0A5109338D7}"/>
    <pc:docChg chg="undo redo custSel addSld delSld modSld sldOrd modMainMaster">
      <pc:chgData name="Heath Luetkens" userId="855cebcd-0edb-4e18-84f7-025ec39f9c00" providerId="ADAL" clId="{86C41400-57B0-5077-AAF3-D0A5109338D7}" dt="2026-03-20T17:14:38.726" v="1418"/>
      <pc:docMkLst>
        <pc:docMk/>
      </pc:docMkLst>
      <pc:sldChg chg="addSp delSp add mod ord addAnim delAnim">
        <pc:chgData name="Heath Luetkens" userId="855cebcd-0edb-4e18-84f7-025ec39f9c00" providerId="ADAL" clId="{86C41400-57B0-5077-AAF3-D0A5109338D7}" dt="2026-03-20T16:58:05.977" v="1203" actId="478"/>
        <pc:sldMkLst>
          <pc:docMk/>
          <pc:sldMk cId="4284717367" sldId="262"/>
        </pc:sldMkLst>
        <pc:spChg chg="topLvl">
          <ac:chgData name="Heath Luetkens" userId="855cebcd-0edb-4e18-84f7-025ec39f9c00" providerId="ADAL" clId="{86C41400-57B0-5077-AAF3-D0A5109338D7}" dt="2026-03-20T16:58:01.657" v="1201" actId="165"/>
          <ac:spMkLst>
            <pc:docMk/>
            <pc:sldMk cId="4284717367" sldId="262"/>
            <ac:spMk id="9" creationId="{2224D834-1F0C-D01C-17DC-15661A1EB8BD}"/>
          </ac:spMkLst>
        </pc:spChg>
        <pc:spChg chg="topLvl">
          <ac:chgData name="Heath Luetkens" userId="855cebcd-0edb-4e18-84f7-025ec39f9c00" providerId="ADAL" clId="{86C41400-57B0-5077-AAF3-D0A5109338D7}" dt="2026-03-20T16:57:43.100" v="1199" actId="165"/>
          <ac:spMkLst>
            <pc:docMk/>
            <pc:sldMk cId="4284717367" sldId="262"/>
            <ac:spMk id="13" creationId="{441705A5-5BC8-9AEE-472C-02062651BA53}"/>
          </ac:spMkLst>
        </pc:spChg>
        <pc:grpChg chg="add del">
          <ac:chgData name="Heath Luetkens" userId="855cebcd-0edb-4e18-84f7-025ec39f9c00" providerId="ADAL" clId="{86C41400-57B0-5077-AAF3-D0A5109338D7}" dt="2026-03-20T16:57:43.100" v="1199" actId="165"/>
          <ac:grpSpMkLst>
            <pc:docMk/>
            <pc:sldMk cId="4284717367" sldId="262"/>
            <ac:grpSpMk id="7" creationId="{18E5095F-A3CC-9F5C-E955-4CF30B797D38}"/>
          </ac:grpSpMkLst>
        </pc:grpChg>
        <pc:grpChg chg="add del">
          <ac:chgData name="Heath Luetkens" userId="855cebcd-0edb-4e18-84f7-025ec39f9c00" providerId="ADAL" clId="{86C41400-57B0-5077-AAF3-D0A5109338D7}" dt="2026-03-20T16:58:05.495" v="1202" actId="165"/>
          <ac:grpSpMkLst>
            <pc:docMk/>
            <pc:sldMk cId="4284717367" sldId="262"/>
            <ac:grpSpMk id="8" creationId="{C2D97F28-FB56-57DF-E891-3D56BF28C36D}"/>
          </ac:grpSpMkLst>
        </pc:grpChg>
        <pc:picChg chg="add del topLvl">
          <ac:chgData name="Heath Luetkens" userId="855cebcd-0edb-4e18-84f7-025ec39f9c00" providerId="ADAL" clId="{86C41400-57B0-5077-AAF3-D0A5109338D7}" dt="2026-03-20T16:58:05.977" v="1203" actId="478"/>
          <ac:picMkLst>
            <pc:docMk/>
            <pc:sldMk cId="4284717367" sldId="262"/>
            <ac:picMk id="24" creationId="{DD79917A-60F6-1153-6C03-C44876FD93BA}"/>
          </ac:picMkLst>
        </pc:picChg>
        <pc:picChg chg="topLvl">
          <ac:chgData name="Heath Luetkens" userId="855cebcd-0edb-4e18-84f7-025ec39f9c00" providerId="ADAL" clId="{86C41400-57B0-5077-AAF3-D0A5109338D7}" dt="2026-03-20T16:58:01.657" v="1201" actId="165"/>
          <ac:picMkLst>
            <pc:docMk/>
            <pc:sldMk cId="4284717367" sldId="262"/>
            <ac:picMk id="27" creationId="{35C3655D-54EB-684E-A11B-A46961E79D1D}"/>
          </ac:picMkLst>
        </pc:picChg>
      </pc:sldChg>
      <pc:sldChg chg="modSp mod modNotesTx">
        <pc:chgData name="Heath Luetkens" userId="855cebcd-0edb-4e18-84f7-025ec39f9c00" providerId="ADAL" clId="{86C41400-57B0-5077-AAF3-D0A5109338D7}" dt="2026-03-20T16:11:56.873" v="1174" actId="20577"/>
        <pc:sldMkLst>
          <pc:docMk/>
          <pc:sldMk cId="1861207243" sldId="263"/>
        </pc:sldMkLst>
        <pc:spChg chg="mod">
          <ac:chgData name="Heath Luetkens" userId="855cebcd-0edb-4e18-84f7-025ec39f9c00" providerId="ADAL" clId="{86C41400-57B0-5077-AAF3-D0A5109338D7}" dt="2026-03-20T15:27:31.015" v="143" actId="1036"/>
          <ac:spMkLst>
            <pc:docMk/>
            <pc:sldMk cId="1861207243" sldId="263"/>
            <ac:spMk id="2" creationId="{5E3A3DC2-0D70-3969-6905-6E70E64B9F3A}"/>
          </ac:spMkLst>
        </pc:spChg>
        <pc:spChg chg="mod">
          <ac:chgData name="Heath Luetkens" userId="855cebcd-0edb-4e18-84f7-025ec39f9c00" providerId="ADAL" clId="{86C41400-57B0-5077-AAF3-D0A5109338D7}" dt="2026-03-20T16:10:29.780" v="1169" actId="20577"/>
          <ac:spMkLst>
            <pc:docMk/>
            <pc:sldMk cId="1861207243" sldId="263"/>
            <ac:spMk id="3" creationId="{AFA2EB4A-E714-E112-5249-B45AA3F1A114}"/>
          </ac:spMkLst>
        </pc:spChg>
      </pc:sldChg>
      <pc:sldChg chg="addSp delSp modSp mod">
        <pc:chgData name="Heath Luetkens" userId="855cebcd-0edb-4e18-84f7-025ec39f9c00" providerId="ADAL" clId="{86C41400-57B0-5077-AAF3-D0A5109338D7}" dt="2026-03-20T15:53:28.997" v="1123" actId="1076"/>
        <pc:sldMkLst>
          <pc:docMk/>
          <pc:sldMk cId="1433538405" sldId="264"/>
        </pc:sldMkLst>
        <pc:spChg chg="add del mod">
          <ac:chgData name="Heath Luetkens" userId="855cebcd-0edb-4e18-84f7-025ec39f9c00" providerId="ADAL" clId="{86C41400-57B0-5077-AAF3-D0A5109338D7}" dt="2026-03-20T15:52:22.922" v="1035"/>
          <ac:spMkLst>
            <pc:docMk/>
            <pc:sldMk cId="1433538405" sldId="264"/>
            <ac:spMk id="2" creationId="{29D18DD0-5FD5-5F4E-58BB-959800537946}"/>
          </ac:spMkLst>
        </pc:spChg>
        <pc:spChg chg="add mod">
          <ac:chgData name="Heath Luetkens" userId="855cebcd-0edb-4e18-84f7-025ec39f9c00" providerId="ADAL" clId="{86C41400-57B0-5077-AAF3-D0A5109338D7}" dt="2026-03-20T15:53:28.997" v="1123" actId="1076"/>
          <ac:spMkLst>
            <pc:docMk/>
            <pc:sldMk cId="1433538405" sldId="264"/>
            <ac:spMk id="4" creationId="{E11F500E-5FD3-D447-1271-374914E110F2}"/>
          </ac:spMkLst>
        </pc:spChg>
      </pc:sldChg>
      <pc:sldChg chg="addSp modSp mod">
        <pc:chgData name="Heath Luetkens" userId="855cebcd-0edb-4e18-84f7-025ec39f9c00" providerId="ADAL" clId="{86C41400-57B0-5077-AAF3-D0A5109338D7}" dt="2026-03-20T15:38:37.950" v="248" actId="1037"/>
        <pc:sldMkLst>
          <pc:docMk/>
          <pc:sldMk cId="2276794837" sldId="275"/>
        </pc:sldMkLst>
        <pc:spChg chg="mod">
          <ac:chgData name="Heath Luetkens" userId="855cebcd-0edb-4e18-84f7-025ec39f9c00" providerId="ADAL" clId="{86C41400-57B0-5077-AAF3-D0A5109338D7}" dt="2026-03-20T15:36:35.920" v="223" actId="20577"/>
          <ac:spMkLst>
            <pc:docMk/>
            <pc:sldMk cId="2276794837" sldId="275"/>
            <ac:spMk id="2" creationId="{390FE093-1542-6F96-21E8-525351D755EF}"/>
          </ac:spMkLst>
        </pc:spChg>
        <pc:spChg chg="add mod">
          <ac:chgData name="Heath Luetkens" userId="855cebcd-0edb-4e18-84f7-025ec39f9c00" providerId="ADAL" clId="{86C41400-57B0-5077-AAF3-D0A5109338D7}" dt="2026-03-20T15:38:37.950" v="248" actId="1037"/>
          <ac:spMkLst>
            <pc:docMk/>
            <pc:sldMk cId="2276794837" sldId="275"/>
            <ac:spMk id="3" creationId="{FFFFE126-F715-0137-B4CC-577AA7771899}"/>
          </ac:spMkLst>
        </pc:spChg>
        <pc:spChg chg="mod">
          <ac:chgData name="Heath Luetkens" userId="855cebcd-0edb-4e18-84f7-025ec39f9c00" providerId="ADAL" clId="{86C41400-57B0-5077-AAF3-D0A5109338D7}" dt="2026-03-20T15:37:43.090" v="234"/>
          <ac:spMkLst>
            <pc:docMk/>
            <pc:sldMk cId="2276794837" sldId="275"/>
            <ac:spMk id="6" creationId="{C85E43FF-E921-FC07-1804-8807A0FA7B30}"/>
          </ac:spMkLst>
        </pc:spChg>
        <pc:spChg chg="mod">
          <ac:chgData name="Heath Luetkens" userId="855cebcd-0edb-4e18-84f7-025ec39f9c00" providerId="ADAL" clId="{86C41400-57B0-5077-AAF3-D0A5109338D7}" dt="2026-03-20T15:35:58.885" v="217" actId="20577"/>
          <ac:spMkLst>
            <pc:docMk/>
            <pc:sldMk cId="2276794837" sldId="275"/>
            <ac:spMk id="7" creationId="{DE75E561-63E2-0744-CA8F-2A0CEE622AB1}"/>
          </ac:spMkLst>
        </pc:spChg>
      </pc:sldChg>
      <pc:sldChg chg="modSp mod">
        <pc:chgData name="Heath Luetkens" userId="855cebcd-0edb-4e18-84f7-025ec39f9c00" providerId="ADAL" clId="{86C41400-57B0-5077-AAF3-D0A5109338D7}" dt="2026-03-20T15:21:30.851" v="25" actId="15"/>
        <pc:sldMkLst>
          <pc:docMk/>
          <pc:sldMk cId="351170870" sldId="276"/>
        </pc:sldMkLst>
        <pc:spChg chg="mod">
          <ac:chgData name="Heath Luetkens" userId="855cebcd-0edb-4e18-84f7-025ec39f9c00" providerId="ADAL" clId="{86C41400-57B0-5077-AAF3-D0A5109338D7}" dt="2026-03-20T15:21:30.851" v="25" actId="15"/>
          <ac:spMkLst>
            <pc:docMk/>
            <pc:sldMk cId="351170870" sldId="276"/>
            <ac:spMk id="6" creationId="{4B3FFEDC-71CC-4CB2-D9DD-7B0855DB1A26}"/>
          </ac:spMkLst>
        </pc:spChg>
      </pc:sldChg>
      <pc:sldChg chg="del">
        <pc:chgData name="Heath Luetkens" userId="855cebcd-0edb-4e18-84f7-025ec39f9c00" providerId="ADAL" clId="{86C41400-57B0-5077-AAF3-D0A5109338D7}" dt="2026-03-20T16:56:05.605" v="1196" actId="2696"/>
        <pc:sldMkLst>
          <pc:docMk/>
          <pc:sldMk cId="2542668862" sldId="287"/>
        </pc:sldMkLst>
      </pc:sldChg>
      <pc:sldChg chg="modSp mod">
        <pc:chgData name="Heath Luetkens" userId="855cebcd-0edb-4e18-84f7-025ec39f9c00" providerId="ADAL" clId="{86C41400-57B0-5077-AAF3-D0A5109338D7}" dt="2026-03-20T15:39:49.258" v="337" actId="20577"/>
        <pc:sldMkLst>
          <pc:docMk/>
          <pc:sldMk cId="2062090461" sldId="296"/>
        </pc:sldMkLst>
        <pc:spChg chg="mod">
          <ac:chgData name="Heath Luetkens" userId="855cebcd-0edb-4e18-84f7-025ec39f9c00" providerId="ADAL" clId="{86C41400-57B0-5077-AAF3-D0A5109338D7}" dt="2026-03-20T15:39:49.258" v="337" actId="20577"/>
          <ac:spMkLst>
            <pc:docMk/>
            <pc:sldMk cId="2062090461" sldId="296"/>
            <ac:spMk id="3" creationId="{7A787462-918B-FE05-5C99-514EDD3E0A04}"/>
          </ac:spMkLst>
        </pc:spChg>
      </pc:sldChg>
      <pc:sldChg chg="modSp mod">
        <pc:chgData name="Heath Luetkens" userId="855cebcd-0edb-4e18-84f7-025ec39f9c00" providerId="ADAL" clId="{86C41400-57B0-5077-AAF3-D0A5109338D7}" dt="2026-03-20T15:42:18.096" v="533" actId="20577"/>
        <pc:sldMkLst>
          <pc:docMk/>
          <pc:sldMk cId="1987024405" sldId="297"/>
        </pc:sldMkLst>
        <pc:spChg chg="mod">
          <ac:chgData name="Heath Luetkens" userId="855cebcd-0edb-4e18-84f7-025ec39f9c00" providerId="ADAL" clId="{86C41400-57B0-5077-AAF3-D0A5109338D7}" dt="2026-03-20T15:42:18.096" v="533" actId="20577"/>
          <ac:spMkLst>
            <pc:docMk/>
            <pc:sldMk cId="1987024405" sldId="297"/>
            <ac:spMk id="3" creationId="{859BA293-E721-1035-4E16-A65EDCFF0B59}"/>
          </ac:spMkLst>
        </pc:spChg>
      </pc:sldChg>
      <pc:sldChg chg="modSp mod modNotesTx">
        <pc:chgData name="Heath Luetkens" userId="855cebcd-0edb-4e18-84f7-025ec39f9c00" providerId="ADAL" clId="{86C41400-57B0-5077-AAF3-D0A5109338D7}" dt="2026-03-20T16:08:41.018" v="1126" actId="20577"/>
        <pc:sldMkLst>
          <pc:docMk/>
          <pc:sldMk cId="3964554060" sldId="304"/>
        </pc:sldMkLst>
        <pc:spChg chg="mod">
          <ac:chgData name="Heath Luetkens" userId="855cebcd-0edb-4e18-84f7-025ec39f9c00" providerId="ADAL" clId="{86C41400-57B0-5077-AAF3-D0A5109338D7}" dt="2026-03-20T15:23:49.820" v="26"/>
          <ac:spMkLst>
            <pc:docMk/>
            <pc:sldMk cId="3964554060" sldId="304"/>
            <ac:spMk id="7" creationId="{CFF4CC36-933D-74DF-C087-6F475D1D37B6}"/>
          </ac:spMkLst>
        </pc:spChg>
      </pc:sldChg>
      <pc:sldChg chg="modSp mod modNotesTx">
        <pc:chgData name="Heath Luetkens" userId="855cebcd-0edb-4e18-84f7-025ec39f9c00" providerId="ADAL" clId="{86C41400-57B0-5077-AAF3-D0A5109338D7}" dt="2026-03-20T16:04:09.962" v="1124" actId="20577"/>
        <pc:sldMkLst>
          <pc:docMk/>
          <pc:sldMk cId="3170047939" sldId="313"/>
        </pc:sldMkLst>
        <pc:spChg chg="mod">
          <ac:chgData name="Heath Luetkens" userId="855cebcd-0edb-4e18-84f7-025ec39f9c00" providerId="ADAL" clId="{86C41400-57B0-5077-AAF3-D0A5109338D7}" dt="2026-03-20T15:49:08.482" v="1030" actId="20577"/>
          <ac:spMkLst>
            <pc:docMk/>
            <pc:sldMk cId="3170047939" sldId="313"/>
            <ac:spMk id="6" creationId="{285A01C2-91A5-17F8-729D-068BEB6AF8B2}"/>
          </ac:spMkLst>
        </pc:spChg>
      </pc:sldChg>
      <pc:sldChg chg="addSp modSp mod modAnim">
        <pc:chgData name="Heath Luetkens" userId="855cebcd-0edb-4e18-84f7-025ec39f9c00" providerId="ADAL" clId="{86C41400-57B0-5077-AAF3-D0A5109338D7}" dt="2026-03-20T16:29:50.593" v="1190"/>
        <pc:sldMkLst>
          <pc:docMk/>
          <pc:sldMk cId="1706671479" sldId="314"/>
        </pc:sldMkLst>
        <pc:spChg chg="mod">
          <ac:chgData name="Heath Luetkens" userId="855cebcd-0edb-4e18-84f7-025ec39f9c00" providerId="ADAL" clId="{86C41400-57B0-5077-AAF3-D0A5109338D7}" dt="2026-03-20T16:29:29.817" v="1188"/>
          <ac:spMkLst>
            <pc:docMk/>
            <pc:sldMk cId="1706671479" sldId="314"/>
            <ac:spMk id="8" creationId="{BE4665DE-900F-CEA5-8330-BE4B1AC2AEE8}"/>
          </ac:spMkLst>
        </pc:spChg>
        <pc:picChg chg="add mod">
          <ac:chgData name="Heath Luetkens" userId="855cebcd-0edb-4e18-84f7-025ec39f9c00" providerId="ADAL" clId="{86C41400-57B0-5077-AAF3-D0A5109338D7}" dt="2026-03-20T16:27:26.526" v="1180" actId="167"/>
          <ac:picMkLst>
            <pc:docMk/>
            <pc:sldMk cId="1706671479" sldId="314"/>
            <ac:picMk id="3" creationId="{6B010C08-0566-2120-D4C9-DDC1BFBB4FAD}"/>
          </ac:picMkLst>
        </pc:picChg>
      </pc:sldChg>
      <pc:sldChg chg="ord">
        <pc:chgData name="Heath Luetkens" userId="855cebcd-0edb-4e18-84f7-025ec39f9c00" providerId="ADAL" clId="{86C41400-57B0-5077-AAF3-D0A5109338D7}" dt="2026-03-20T16:52:08.990" v="1194" actId="20578"/>
        <pc:sldMkLst>
          <pc:docMk/>
          <pc:sldMk cId="1300322488" sldId="4405"/>
        </pc:sldMkLst>
      </pc:sldChg>
      <pc:sldChg chg="ord">
        <pc:chgData name="Heath Luetkens" userId="855cebcd-0edb-4e18-84f7-025ec39f9c00" providerId="ADAL" clId="{86C41400-57B0-5077-AAF3-D0A5109338D7}" dt="2026-03-20T16:52:08.990" v="1194" actId="20578"/>
        <pc:sldMkLst>
          <pc:docMk/>
          <pc:sldMk cId="2177640875" sldId="4406"/>
        </pc:sldMkLst>
      </pc:sldChg>
      <pc:sldChg chg="addSp delSp modSp mod modAnim">
        <pc:chgData name="Heath Luetkens" userId="855cebcd-0edb-4e18-84f7-025ec39f9c00" providerId="ADAL" clId="{86C41400-57B0-5077-AAF3-D0A5109338D7}" dt="2026-03-20T17:07:48.141" v="1391"/>
        <pc:sldMkLst>
          <pc:docMk/>
          <pc:sldMk cId="3672478223" sldId="4410"/>
        </pc:sldMkLst>
        <pc:spChg chg="mod">
          <ac:chgData name="Heath Luetkens" userId="855cebcd-0edb-4e18-84f7-025ec39f9c00" providerId="ADAL" clId="{86C41400-57B0-5077-AAF3-D0A5109338D7}" dt="2026-03-20T15:28:54.098" v="172" actId="1035"/>
          <ac:spMkLst>
            <pc:docMk/>
            <pc:sldMk cId="3672478223" sldId="4410"/>
            <ac:spMk id="2" creationId="{53751E46-0B19-5A8F-EEA3-DFA8A8B3C8B9}"/>
          </ac:spMkLst>
        </pc:spChg>
        <pc:spChg chg="mod">
          <ac:chgData name="Heath Luetkens" userId="855cebcd-0edb-4e18-84f7-025ec39f9c00" providerId="ADAL" clId="{86C41400-57B0-5077-AAF3-D0A5109338D7}" dt="2026-03-20T15:29:13.018" v="192" actId="1076"/>
          <ac:spMkLst>
            <pc:docMk/>
            <pc:sldMk cId="3672478223" sldId="4410"/>
            <ac:spMk id="3" creationId="{DE5528C9-178C-DE0B-F81E-E7B652C85CC1}"/>
          </ac:spMkLst>
        </pc:spChg>
        <pc:spChg chg="add mod">
          <ac:chgData name="Heath Luetkens" userId="855cebcd-0edb-4e18-84f7-025ec39f9c00" providerId="ADAL" clId="{86C41400-57B0-5077-AAF3-D0A5109338D7}" dt="2026-03-20T15:29:47.502" v="214" actId="14100"/>
          <ac:spMkLst>
            <pc:docMk/>
            <pc:sldMk cId="3672478223" sldId="4410"/>
            <ac:spMk id="4" creationId="{CC135C5E-4B08-5D13-0DCD-71C2D2FEE9E9}"/>
          </ac:spMkLst>
        </pc:spChg>
        <pc:spChg chg="add mod">
          <ac:chgData name="Heath Luetkens" userId="855cebcd-0edb-4e18-84f7-025ec39f9c00" providerId="ADAL" clId="{86C41400-57B0-5077-AAF3-D0A5109338D7}" dt="2026-03-20T17:07:48.141" v="1391"/>
          <ac:spMkLst>
            <pc:docMk/>
            <pc:sldMk cId="3672478223" sldId="4410"/>
            <ac:spMk id="6" creationId="{52349BEE-5B43-4B7C-1C3E-29D7DED7E0FB}"/>
          </ac:spMkLst>
        </pc:spChg>
        <pc:graphicFrameChg chg="add mod">
          <ac:chgData name="Heath Luetkens" userId="855cebcd-0edb-4e18-84f7-025ec39f9c00" providerId="ADAL" clId="{86C41400-57B0-5077-AAF3-D0A5109338D7}" dt="2026-03-20T17:07:48.141" v="1391"/>
          <ac:graphicFrameMkLst>
            <pc:docMk/>
            <pc:sldMk cId="3672478223" sldId="4410"/>
            <ac:graphicFrameMk id="7" creationId="{9E8151B8-99D3-06BC-7BEF-0D291C8016BE}"/>
          </ac:graphicFrameMkLst>
        </pc:graphicFrameChg>
        <pc:picChg chg="add mod">
          <ac:chgData name="Heath Luetkens" userId="855cebcd-0edb-4e18-84f7-025ec39f9c00" providerId="ADAL" clId="{86C41400-57B0-5077-AAF3-D0A5109338D7}" dt="2026-03-20T17:07:48.141" v="1391"/>
          <ac:picMkLst>
            <pc:docMk/>
            <pc:sldMk cId="3672478223" sldId="4410"/>
            <ac:picMk id="5" creationId="{4D7A9614-8F96-9131-922E-9B503E51A4F3}"/>
          </ac:picMkLst>
        </pc:picChg>
        <pc:picChg chg="del mod">
          <ac:chgData name="Heath Luetkens" userId="855cebcd-0edb-4e18-84f7-025ec39f9c00" providerId="ADAL" clId="{86C41400-57B0-5077-AAF3-D0A5109338D7}" dt="2026-03-20T17:07:47.496" v="1390" actId="478"/>
          <ac:picMkLst>
            <pc:docMk/>
            <pc:sldMk cId="3672478223" sldId="4410"/>
            <ac:picMk id="12" creationId="{29C4B755-60D1-4CD3-3356-53BCBABE95B1}"/>
          </ac:picMkLst>
        </pc:picChg>
      </pc:sldChg>
      <pc:sldChg chg="modSp mod">
        <pc:chgData name="Heath Luetkens" userId="855cebcd-0edb-4e18-84f7-025ec39f9c00" providerId="ADAL" clId="{86C41400-57B0-5077-AAF3-D0A5109338D7}" dt="2026-03-20T15:41:29.163" v="428" actId="6549"/>
        <pc:sldMkLst>
          <pc:docMk/>
          <pc:sldMk cId="2265024293" sldId="4411"/>
        </pc:sldMkLst>
        <pc:spChg chg="mod">
          <ac:chgData name="Heath Luetkens" userId="855cebcd-0edb-4e18-84f7-025ec39f9c00" providerId="ADAL" clId="{86C41400-57B0-5077-AAF3-D0A5109338D7}" dt="2026-03-20T15:41:29.163" v="428" actId="6549"/>
          <ac:spMkLst>
            <pc:docMk/>
            <pc:sldMk cId="2265024293" sldId="4411"/>
            <ac:spMk id="3" creationId="{0202C3E3-5749-EDC9-B496-85201FC7132E}"/>
          </ac:spMkLst>
        </pc:spChg>
      </pc:sldChg>
      <pc:sldChg chg="modSp mod">
        <pc:chgData name="Heath Luetkens" userId="855cebcd-0edb-4e18-84f7-025ec39f9c00" providerId="ADAL" clId="{86C41400-57B0-5077-AAF3-D0A5109338D7}" dt="2026-03-20T15:43:30.558" v="666" actId="20577"/>
        <pc:sldMkLst>
          <pc:docMk/>
          <pc:sldMk cId="2156475635" sldId="4412"/>
        </pc:sldMkLst>
        <pc:spChg chg="mod">
          <ac:chgData name="Heath Luetkens" userId="855cebcd-0edb-4e18-84f7-025ec39f9c00" providerId="ADAL" clId="{86C41400-57B0-5077-AAF3-D0A5109338D7}" dt="2026-03-20T15:43:30.558" v="666" actId="20577"/>
          <ac:spMkLst>
            <pc:docMk/>
            <pc:sldMk cId="2156475635" sldId="4412"/>
            <ac:spMk id="3" creationId="{CC6E7CDC-1D0C-73BE-E790-094F24A65D4E}"/>
          </ac:spMkLst>
        </pc:spChg>
      </pc:sldChg>
      <pc:sldChg chg="addSp modSp mod">
        <pc:chgData name="Heath Luetkens" userId="855cebcd-0edb-4e18-84f7-025ec39f9c00" providerId="ADAL" clId="{86C41400-57B0-5077-AAF3-D0A5109338D7}" dt="2026-03-20T15:46:10.550" v="866" actId="20577"/>
        <pc:sldMkLst>
          <pc:docMk/>
          <pc:sldMk cId="1172326923" sldId="4413"/>
        </pc:sldMkLst>
        <pc:spChg chg="mod">
          <ac:chgData name="Heath Luetkens" userId="855cebcd-0edb-4e18-84f7-025ec39f9c00" providerId="ADAL" clId="{86C41400-57B0-5077-AAF3-D0A5109338D7}" dt="2026-03-20T15:45:16.153" v="744" actId="20577"/>
          <ac:spMkLst>
            <pc:docMk/>
            <pc:sldMk cId="1172326923" sldId="4413"/>
            <ac:spMk id="2" creationId="{58C86A7A-5CEB-0980-1618-D32EA95CFA21}"/>
          </ac:spMkLst>
        </pc:spChg>
        <pc:spChg chg="mod">
          <ac:chgData name="Heath Luetkens" userId="855cebcd-0edb-4e18-84f7-025ec39f9c00" providerId="ADAL" clId="{86C41400-57B0-5077-AAF3-D0A5109338D7}" dt="2026-03-20T15:45:34.885" v="765" actId="1035"/>
          <ac:spMkLst>
            <pc:docMk/>
            <pc:sldMk cId="1172326923" sldId="4413"/>
            <ac:spMk id="3" creationId="{73CF269E-20F4-37E4-42E6-51E749065E0A}"/>
          </ac:spMkLst>
        </pc:spChg>
        <pc:spChg chg="add mod">
          <ac:chgData name="Heath Luetkens" userId="855cebcd-0edb-4e18-84f7-025ec39f9c00" providerId="ADAL" clId="{86C41400-57B0-5077-AAF3-D0A5109338D7}" dt="2026-03-20T15:44:58.392" v="713"/>
          <ac:spMkLst>
            <pc:docMk/>
            <pc:sldMk cId="1172326923" sldId="4413"/>
            <ac:spMk id="5" creationId="{F4612CAA-0B4B-87F5-959B-AA02D97D277F}"/>
          </ac:spMkLst>
        </pc:spChg>
        <pc:spChg chg="add mod">
          <ac:chgData name="Heath Luetkens" userId="855cebcd-0edb-4e18-84f7-025ec39f9c00" providerId="ADAL" clId="{86C41400-57B0-5077-AAF3-D0A5109338D7}" dt="2026-03-20T15:46:10.550" v="866" actId="20577"/>
          <ac:spMkLst>
            <pc:docMk/>
            <pc:sldMk cId="1172326923" sldId="4413"/>
            <ac:spMk id="6" creationId="{60596FA3-D3F7-1E08-C946-7DD2C3CF475C}"/>
          </ac:spMkLst>
        </pc:spChg>
      </pc:sldChg>
      <pc:sldChg chg="modSp mod">
        <pc:chgData name="Heath Luetkens" userId="855cebcd-0edb-4e18-84f7-025ec39f9c00" providerId="ADAL" clId="{86C41400-57B0-5077-AAF3-D0A5109338D7}" dt="2026-03-20T16:54:55.116" v="1195" actId="20577"/>
        <pc:sldMkLst>
          <pc:docMk/>
          <pc:sldMk cId="4091949106" sldId="4414"/>
        </pc:sldMkLst>
        <pc:spChg chg="mod">
          <ac:chgData name="Heath Luetkens" userId="855cebcd-0edb-4e18-84f7-025ec39f9c00" providerId="ADAL" clId="{86C41400-57B0-5077-AAF3-D0A5109338D7}" dt="2026-03-20T16:54:55.116" v="1195" actId="20577"/>
          <ac:spMkLst>
            <pc:docMk/>
            <pc:sldMk cId="4091949106" sldId="4414"/>
            <ac:spMk id="6" creationId="{C05AC0E3-1063-98E6-6A70-C6122BF5CEB3}"/>
          </ac:spMkLst>
        </pc:spChg>
      </pc:sldChg>
      <pc:sldChg chg="addSp modSp add mod modAnim">
        <pc:chgData name="Heath Luetkens" userId="855cebcd-0edb-4e18-84f7-025ec39f9c00" providerId="ADAL" clId="{86C41400-57B0-5077-AAF3-D0A5109338D7}" dt="2026-03-20T17:10:18.935" v="1392" actId="14100"/>
        <pc:sldMkLst>
          <pc:docMk/>
          <pc:sldMk cId="2690088437" sldId="4415"/>
        </pc:sldMkLst>
        <pc:spChg chg="mod">
          <ac:chgData name="Heath Luetkens" userId="855cebcd-0edb-4e18-84f7-025ec39f9c00" providerId="ADAL" clId="{86C41400-57B0-5077-AAF3-D0A5109338D7}" dt="2026-03-20T17:02:58.565" v="1327" actId="1036"/>
          <ac:spMkLst>
            <pc:docMk/>
            <pc:sldMk cId="2690088437" sldId="4415"/>
            <ac:spMk id="3" creationId="{D328B95D-6F3B-F0BA-407D-DA3E10E431FB}"/>
          </ac:spMkLst>
        </pc:spChg>
        <pc:spChg chg="add mod">
          <ac:chgData name="Heath Luetkens" userId="855cebcd-0edb-4e18-84f7-025ec39f9c00" providerId="ADAL" clId="{86C41400-57B0-5077-AAF3-D0A5109338D7}" dt="2026-03-20T17:10:18.935" v="1392" actId="14100"/>
          <ac:spMkLst>
            <pc:docMk/>
            <pc:sldMk cId="2690088437" sldId="4415"/>
            <ac:spMk id="5" creationId="{5AECD9FD-535E-09CB-8416-019BB0B5E628}"/>
          </ac:spMkLst>
        </pc:spChg>
        <pc:spChg chg="add mod">
          <ac:chgData name="Heath Luetkens" userId="855cebcd-0edb-4e18-84f7-025ec39f9c00" providerId="ADAL" clId="{86C41400-57B0-5077-AAF3-D0A5109338D7}" dt="2026-03-20T17:03:44.475" v="1346" actId="1076"/>
          <ac:spMkLst>
            <pc:docMk/>
            <pc:sldMk cId="2690088437" sldId="4415"/>
            <ac:spMk id="6" creationId="{917DBD14-A83C-3A9C-5F8D-EE64E87069F6}"/>
          </ac:spMkLst>
        </pc:spChg>
        <pc:spChg chg="add mod">
          <ac:chgData name="Heath Luetkens" userId="855cebcd-0edb-4e18-84f7-025ec39f9c00" providerId="ADAL" clId="{86C41400-57B0-5077-AAF3-D0A5109338D7}" dt="2026-03-20T17:04:04.532" v="1357" actId="20577"/>
          <ac:spMkLst>
            <pc:docMk/>
            <pc:sldMk cId="2690088437" sldId="4415"/>
            <ac:spMk id="7" creationId="{65CCAADF-5611-A1B7-E167-91D209D9B515}"/>
          </ac:spMkLst>
        </pc:spChg>
        <pc:spChg chg="add mod">
          <ac:chgData name="Heath Luetkens" userId="855cebcd-0edb-4e18-84f7-025ec39f9c00" providerId="ADAL" clId="{86C41400-57B0-5077-AAF3-D0A5109338D7}" dt="2026-03-20T17:07:04.215" v="1369" actId="171"/>
          <ac:spMkLst>
            <pc:docMk/>
            <pc:sldMk cId="2690088437" sldId="4415"/>
            <ac:spMk id="9" creationId="{FCA3021B-51A5-F11F-94C6-FAB49E2529E9}"/>
          </ac:spMkLst>
        </pc:spChg>
        <pc:graphicFrameChg chg="add mod modGraphic">
          <ac:chgData name="Heath Luetkens" userId="855cebcd-0edb-4e18-84f7-025ec39f9c00" providerId="ADAL" clId="{86C41400-57B0-5077-AAF3-D0A5109338D7}" dt="2026-03-20T17:06:05.685" v="1364" actId="339"/>
          <ac:graphicFrameMkLst>
            <pc:docMk/>
            <pc:sldMk cId="2690088437" sldId="4415"/>
            <ac:graphicFrameMk id="8" creationId="{26B3D60D-9F7B-FC09-F342-A09005911B16}"/>
          </ac:graphicFrameMkLst>
        </pc:graphicFrameChg>
      </pc:sldChg>
      <pc:sldChg chg="delSp modSp mod delAnim modAnim">
        <pc:chgData name="Heath Luetkens" userId="855cebcd-0edb-4e18-84f7-025ec39f9c00" providerId="ADAL" clId="{86C41400-57B0-5077-AAF3-D0A5109338D7}" dt="2026-03-20T17:14:38.726" v="1418"/>
        <pc:sldMkLst>
          <pc:docMk/>
          <pc:sldMk cId="679611239" sldId="4416"/>
        </pc:sldMkLst>
        <pc:spChg chg="mod">
          <ac:chgData name="Heath Luetkens" userId="855cebcd-0edb-4e18-84f7-025ec39f9c00" providerId="ADAL" clId="{86C41400-57B0-5077-AAF3-D0A5109338D7}" dt="2026-03-20T17:11:47.084" v="1397" actId="14100"/>
          <ac:spMkLst>
            <pc:docMk/>
            <pc:sldMk cId="679611239" sldId="4416"/>
            <ac:spMk id="14" creationId="{3E67BAE6-A926-F673-B74F-3F3AA411E77E}"/>
          </ac:spMkLst>
        </pc:spChg>
        <pc:spChg chg="mod topLvl">
          <ac:chgData name="Heath Luetkens" userId="855cebcd-0edb-4e18-84f7-025ec39f9c00" providerId="ADAL" clId="{86C41400-57B0-5077-AAF3-D0A5109338D7}" dt="2026-03-20T17:11:28.640" v="1396" actId="14100"/>
          <ac:spMkLst>
            <pc:docMk/>
            <pc:sldMk cId="679611239" sldId="4416"/>
            <ac:spMk id="22" creationId="{04079D8A-2965-D347-906D-CF85ACB37875}"/>
          </ac:spMkLst>
        </pc:spChg>
        <pc:spChg chg="mod">
          <ac:chgData name="Heath Luetkens" userId="855cebcd-0edb-4e18-84f7-025ec39f9c00" providerId="ADAL" clId="{86C41400-57B0-5077-AAF3-D0A5109338D7}" dt="2026-03-20T17:12:20.299" v="1407" actId="1035"/>
          <ac:spMkLst>
            <pc:docMk/>
            <pc:sldMk cId="679611239" sldId="4416"/>
            <ac:spMk id="30" creationId="{6146ACA8-81DD-F8C5-FF73-317AB7CFE438}"/>
          </ac:spMkLst>
        </pc:spChg>
        <pc:spChg chg="mod">
          <ac:chgData name="Heath Luetkens" userId="855cebcd-0edb-4e18-84f7-025ec39f9c00" providerId="ADAL" clId="{86C41400-57B0-5077-AAF3-D0A5109338D7}" dt="2026-03-20T17:12:20.299" v="1407" actId="1035"/>
          <ac:spMkLst>
            <pc:docMk/>
            <pc:sldMk cId="679611239" sldId="4416"/>
            <ac:spMk id="32" creationId="{C5DB621A-77A3-A33C-6F20-C63DFB3369AD}"/>
          </ac:spMkLst>
        </pc:spChg>
        <pc:spChg chg="mod">
          <ac:chgData name="Heath Luetkens" userId="855cebcd-0edb-4e18-84f7-025ec39f9c00" providerId="ADAL" clId="{86C41400-57B0-5077-AAF3-D0A5109338D7}" dt="2026-03-20T17:12:20.299" v="1407" actId="1035"/>
          <ac:spMkLst>
            <pc:docMk/>
            <pc:sldMk cId="679611239" sldId="4416"/>
            <ac:spMk id="34" creationId="{40707EED-640B-F7C4-ED01-2F0A7CB9AACF}"/>
          </ac:spMkLst>
        </pc:spChg>
        <pc:grpChg chg="del">
          <ac:chgData name="Heath Luetkens" userId="855cebcd-0edb-4e18-84f7-025ec39f9c00" providerId="ADAL" clId="{86C41400-57B0-5077-AAF3-D0A5109338D7}" dt="2026-03-20T17:11:05.659" v="1393" actId="165"/>
          <ac:grpSpMkLst>
            <pc:docMk/>
            <pc:sldMk cId="679611239" sldId="4416"/>
            <ac:grpSpMk id="24" creationId="{AB8FF0A9-A9C2-62E1-AA6F-D73C827C5AFE}"/>
          </ac:grpSpMkLst>
        </pc:grpChg>
        <pc:picChg chg="mod topLvl">
          <ac:chgData name="Heath Luetkens" userId="855cebcd-0edb-4e18-84f7-025ec39f9c00" providerId="ADAL" clId="{86C41400-57B0-5077-AAF3-D0A5109338D7}" dt="2026-03-20T17:11:19.317" v="1395" actId="14100"/>
          <ac:picMkLst>
            <pc:docMk/>
            <pc:sldMk cId="679611239" sldId="4416"/>
            <ac:picMk id="23" creationId="{AFDC19D6-9CF2-E828-FDC4-83362472FBF3}"/>
          </ac:picMkLst>
        </pc:picChg>
      </pc:sldChg>
      <pc:sldMasterChg chg="delSldLayout modSldLayout">
        <pc:chgData name="Heath Luetkens" userId="855cebcd-0edb-4e18-84f7-025ec39f9c00" providerId="ADAL" clId="{86C41400-57B0-5077-AAF3-D0A5109338D7}" dt="2026-03-20T16:56:05.605" v="1196" actId="2696"/>
        <pc:sldMasterMkLst>
          <pc:docMk/>
          <pc:sldMasterMk cId="1270633796" sldId="2147483648"/>
        </pc:sldMasterMkLst>
        <pc:sldLayoutChg chg="modSp mod">
          <pc:chgData name="Heath Luetkens" userId="855cebcd-0edb-4e18-84f7-025ec39f9c00" providerId="ADAL" clId="{86C41400-57B0-5077-AAF3-D0A5109338D7}" dt="2026-03-20T15:16:41.202" v="1" actId="20577"/>
          <pc:sldLayoutMkLst>
            <pc:docMk/>
            <pc:sldMasterMk cId="1270633796" sldId="2147483648"/>
            <pc:sldLayoutMk cId="2639917671" sldId="2147483649"/>
          </pc:sldLayoutMkLst>
          <pc:spChg chg="mod">
            <ac:chgData name="Heath Luetkens" userId="855cebcd-0edb-4e18-84f7-025ec39f9c00" providerId="ADAL" clId="{86C41400-57B0-5077-AAF3-D0A5109338D7}" dt="2026-03-20T15:16:41.202" v="1" actId="20577"/>
            <ac:spMkLst>
              <pc:docMk/>
              <pc:sldMasterMk cId="1270633796" sldId="2147483648"/>
              <pc:sldLayoutMk cId="2639917671" sldId="2147483649"/>
              <ac:spMk id="3" creationId="{2EC97E02-8A3A-0A71-382F-A9A2ED39F146}"/>
            </ac:spMkLst>
          </pc:spChg>
        </pc:sldLayoutChg>
        <pc:sldLayoutChg chg="del">
          <pc:chgData name="Heath Luetkens" userId="855cebcd-0edb-4e18-84f7-025ec39f9c00" providerId="ADAL" clId="{86C41400-57B0-5077-AAF3-D0A5109338D7}" dt="2026-03-20T16:56:05.605" v="1196" actId="2696"/>
          <pc:sldLayoutMkLst>
            <pc:docMk/>
            <pc:sldMasterMk cId="1270633796" sldId="2147483648"/>
            <pc:sldLayoutMk cId="2954940838" sldId="2147483676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C561CC-9924-4044-A1FE-BBF28EAAA7FC}" type="datetimeFigureOut">
              <a:rPr lang="en-US" smtClean="0"/>
              <a:t>3/20/2026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9E4E14-E13F-7C45-A21C-0B176CADB0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69255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“Artwork management has evolved significantly”</a:t>
            </a:r>
          </a:p>
          <a:p>
            <a:r>
              <a:rPr lang="en-US"/>
              <a:t>“But in pharma, this isn’t just design—it’s regulated medical information”</a:t>
            </a:r>
          </a:p>
          <a:p>
            <a:r>
              <a:rPr lang="en-US"/>
              <a:t>“That changes the stakes completely”</a:t>
            </a:r>
          </a:p>
          <a:p>
            <a:endParaRPr lang="en-US"/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9E4E14-E13F-7C45-A21C-0B176CADB0D3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0834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562D9A-C06A-2EC9-3422-49E08A914E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47D1AA-85DD-0B46-B3BA-DBC8FA19427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3666F92-DC0E-FAC6-6A09-3FAE38B63B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“SKU growth is one of the biggest drivers of complexity”</a:t>
            </a:r>
          </a:p>
          <a:p>
            <a:r>
              <a:rPr lang="en-US"/>
              <a:t>“A single product can have dozens of variations across markets and languages”</a:t>
            </a:r>
          </a:p>
          <a:p>
            <a:r>
              <a:rPr lang="en-US"/>
              <a:t>“That creates massive risk if not managed correctly”</a:t>
            </a:r>
          </a:p>
          <a:p>
            <a:r>
              <a:rPr lang="en-US"/>
              <a:t>“This is where automation and AI become critical”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77B227-2715-9432-25A5-8B439FDBC72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9E4E14-E13F-7C45-A21C-0B176CADB0D3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94732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“Artflow brings structure and control to this complexity”</a:t>
            </a:r>
          </a:p>
          <a:p>
            <a:r>
              <a:rPr lang="en-US"/>
              <a:t>“Everything is centralized—content, versions, approvals”</a:t>
            </a:r>
          </a:p>
          <a:p>
            <a:r>
              <a:rPr lang="en-US"/>
              <a:t>“Most importantly, it creates an audit trail for compliance and inspection readiness”</a:t>
            </a:r>
          </a:p>
          <a:p>
            <a:r>
              <a:rPr lang="en-US"/>
              <a:t>“This is about control—not just efficiency”</a:t>
            </a:r>
          </a:p>
          <a:p>
            <a:endParaRPr lang="en-US"/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9E4E14-E13F-7C45-A21C-0B176CADB0D3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05900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“Traditionally, proofreading is manual—and that’s where errors happen”</a:t>
            </a:r>
          </a:p>
          <a:p>
            <a:endParaRPr lang="en-US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“AI changes that by validating against approved content”</a:t>
            </a:r>
          </a:p>
          <a:p>
            <a:endParaRPr lang="en-US"/>
          </a:p>
          <a:p>
            <a:r>
              <a:rPr lang="en-US"/>
              <a:t>“In pharma, all packaging content must match approved regulatory documents like the SmPC or Prescribing Information.</a:t>
            </a:r>
            <a:br>
              <a:rPr lang="en-US"/>
            </a:br>
            <a:r>
              <a:rPr lang="en-US"/>
              <a:t>Artflow helps ensure that what’s on the artwork is exactly what regulators approved—nothing missing, nothing changed.”</a:t>
            </a:r>
          </a:p>
          <a:p>
            <a:endParaRPr lang="en-US"/>
          </a:p>
          <a:p>
            <a:r>
              <a:rPr lang="en-US"/>
              <a:t>“It can detect missing safety statements or incorrect changes instantly”</a:t>
            </a:r>
          </a:p>
          <a:p>
            <a:r>
              <a:rPr lang="en-US"/>
              <a:t>“This reduces reliance on human review alone”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/>
          </a:p>
          <a:p>
            <a:r>
              <a:rPr lang="en-US" b="1"/>
              <a:t>Artflow can:</a:t>
            </a:r>
          </a:p>
          <a:p>
            <a:r>
              <a:rPr lang="en-US"/>
              <a:t>Store or connect to approved regulatory text (SmPC / PI)</a:t>
            </a:r>
          </a:p>
          <a:p>
            <a:r>
              <a:rPr lang="en-US"/>
              <a:t>Compare artwork content against that source</a:t>
            </a:r>
          </a:p>
          <a:p>
            <a:r>
              <a:rPr lang="en-US"/>
              <a:t>Detect:</a:t>
            </a:r>
          </a:p>
          <a:p>
            <a:pPr lvl="1"/>
            <a:r>
              <a:rPr lang="en-US"/>
              <a:t>Missing statements</a:t>
            </a:r>
          </a:p>
          <a:p>
            <a:pPr lvl="1"/>
            <a:r>
              <a:rPr lang="en-US"/>
              <a:t>Modified wording</a:t>
            </a:r>
          </a:p>
          <a:p>
            <a:pPr lvl="1"/>
            <a:r>
              <a:rPr lang="en-US"/>
              <a:t>Incorrect values (dosage, warnings)</a:t>
            </a:r>
          </a:p>
          <a:p>
            <a:r>
              <a:rPr lang="en-US"/>
              <a:t>Flag discrepancies before approval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FR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9E4E14-E13F-7C45-A21C-0B176CADB0D3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09354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A227BF-2B8E-E185-267E-666147F82E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AEDCA95-FF81-E18A-7F1B-9775A85B5B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EAD67FD-51C8-249E-D303-380261C6E31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“We’re now detecting defects automatically—not just visually”</a:t>
            </a:r>
          </a:p>
          <a:p>
            <a:r>
              <a:rPr lang="en-US"/>
              <a:t>“This includes text validation, formatting, and barcode checks”</a:t>
            </a:r>
          </a:p>
          <a:p>
            <a:r>
              <a:rPr lang="en-US"/>
              <a:t>“And importantly—most recalls are tied to labeling, not manufacturing”</a:t>
            </a:r>
          </a:p>
          <a:p>
            <a:r>
              <a:rPr lang="en-US"/>
              <a:t>“So this is a critical control point”</a:t>
            </a:r>
          </a:p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CCFD3B-62AD-9F7C-42C9-ED5B2D40A9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9E4E14-E13F-7C45-A21C-0B176CADB0D3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67255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“In pharma, a defect isn’t just a mistake—it’s a patient safety issue”</a:t>
            </a:r>
          </a:p>
          <a:p>
            <a:r>
              <a:rPr lang="en-US"/>
              <a:t>“And often a regulatory event”</a:t>
            </a:r>
          </a:p>
          <a:p>
            <a:r>
              <a:rPr lang="en-US"/>
              <a:t>“The challenge is these errors are hard to catch manually—especially at scale”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9E4E14-E13F-7C45-A21C-0B176CADB0D3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2511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4D9135-6031-3726-D339-999E6C9614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16D4FAB-B47A-A7CA-C87A-FEF9552A2D9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3A4C900-435A-A619-CECE-5DA047E5211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“Defects happen at multiple levels”</a:t>
            </a:r>
          </a:p>
          <a:p>
            <a:r>
              <a:rPr lang="en-US"/>
              <a:t>“Content—wrong dosage or missing warnings”</a:t>
            </a:r>
          </a:p>
          <a:p>
            <a:r>
              <a:rPr lang="en-US"/>
              <a:t>“Artwork—layout or formatting issues”</a:t>
            </a:r>
          </a:p>
          <a:p>
            <a:r>
              <a:rPr lang="en-US"/>
              <a:t>“Packaging—how it actually appears in the real world”</a:t>
            </a:r>
          </a:p>
          <a:p>
            <a:r>
              <a:rPr lang="en-US"/>
              <a:t>“All three need to be validated”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0DC00B-2DFB-80D6-3E6F-8182269433C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9E4E14-E13F-7C45-A21C-0B176CADB0D3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8916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“Even if artwork is correct, it can still fail in real-world conditions”</a:t>
            </a:r>
          </a:p>
          <a:p>
            <a:r>
              <a:rPr lang="en-US"/>
              <a:t>“Lighting, materials, and print effects all impact readability”</a:t>
            </a:r>
          </a:p>
          <a:p>
            <a:r>
              <a:rPr lang="en-US"/>
              <a:t>“Catching this early prevents costly rework and delays”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9E4E14-E13F-7C45-A21C-0B176CADB0D3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85784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B45F74-1958-05BC-4ABE-DE56E2B620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48892A6-B50E-D318-6104-FA2B1FEDC4E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5ECA8E7-515A-6429-2574-39B4B5A24E0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“iC3D allows you to visualize packaging before it exists”</a:t>
            </a:r>
          </a:p>
          <a:p>
            <a:r>
              <a:rPr lang="en-US"/>
              <a:t>“You can validate fit, placement, and readability”</a:t>
            </a:r>
          </a:p>
          <a:p>
            <a:r>
              <a:rPr lang="en-US"/>
              <a:t>“And eliminate the need for physical mockups”</a:t>
            </a:r>
          </a:p>
          <a:p>
            <a:r>
              <a:rPr lang="en-US"/>
              <a:t>“This is about seeing problems before production”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FR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CD7579-4036-1CD0-F776-99C4D6E9C6D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9E4E14-E13F-7C45-A21C-0B176CADB0D3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61654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“This takes it a step further—simulating real environments”</a:t>
            </a:r>
          </a:p>
          <a:p>
            <a:r>
              <a:rPr lang="en-US"/>
              <a:t>“Retail, pharmacy, hospital conditions”</a:t>
            </a:r>
          </a:p>
          <a:p>
            <a:r>
              <a:rPr lang="en-US"/>
              <a:t>“It’s the closest you can get to production without printing”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9E4E14-E13F-7C45-A21C-0B176CADB0D3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517014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206F92-7600-AAB1-1188-E999CD0E8F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9E6C4C3-060F-CA54-2BDD-0A574343A41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035386B-D954-8230-4D19-E8BD03B7CF5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“Now we’re also seeing digital twins used for consistency”</a:t>
            </a:r>
          </a:p>
          <a:p>
            <a:r>
              <a:rPr lang="en-US"/>
              <a:t>“Across physical packaging and digital channels”</a:t>
            </a:r>
          </a:p>
          <a:p>
            <a:r>
              <a:rPr lang="en-US"/>
              <a:t>“This ensures the same compliant representation everywhere”</a:t>
            </a:r>
          </a:p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ECED47-BB95-FBC5-D0C1-4D574F46D3C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9E4E14-E13F-7C45-A21C-0B176CADB0D3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2960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0551A7-0C2A-2E33-6E57-8F927037EB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F946F8E-915E-C028-5805-8DF1FF26306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C6C1973-73F5-679D-CC90-24F4FB92D7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“This is where it all comes together”</a:t>
            </a:r>
          </a:p>
          <a:p>
            <a:r>
              <a:rPr lang="en-US"/>
              <a:t>“Artflow validates content and artwork”</a:t>
            </a:r>
          </a:p>
          <a:p>
            <a:r>
              <a:rPr lang="en-US"/>
              <a:t>“iC3D validates real-world performance”</a:t>
            </a:r>
          </a:p>
          <a:p>
            <a:r>
              <a:rPr lang="en-US"/>
              <a:t>“From data to design to reality—we’re closing the loop”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FR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C1B78B-6632-1301-611F-1555F88AF3F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9E4E14-E13F-7C45-A21C-0B176CADB0D3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167421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9A351B-F893-3E26-CAA0-9F33C8983C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19A34FA-3C95-30DB-9A6D-A4B77484E9D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84A173C-50EF-C97B-DA3A-32D2DC0E09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“The impact is measurable”</a:t>
            </a:r>
          </a:p>
          <a:p>
            <a:r>
              <a:rPr lang="en-US"/>
              <a:t>“Reduced recall risk”</a:t>
            </a:r>
          </a:p>
          <a:p>
            <a:r>
              <a:rPr lang="en-US"/>
              <a:t>“Faster approvals and time-to-market”</a:t>
            </a:r>
          </a:p>
          <a:p>
            <a:r>
              <a:rPr lang="en-US"/>
              <a:t>“Higher first-time-right rates”</a:t>
            </a:r>
          </a:p>
          <a:p>
            <a:r>
              <a:rPr lang="en-US"/>
              <a:t>“This is both a compliance and efficiency story”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6FA51C-E43A-A6E1-6390-D8720815ADA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9E4E14-E13F-7C45-A21C-0B176CADB0D3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44948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053F2A-1F8F-9048-668B-E7E8EA54AF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56D1596-A16D-1E6F-128C-70504448E2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DAD1948-571D-F041-4BCA-4B0A2C5A00B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“We’ve seen this in practice with global pharma organizations”</a:t>
            </a:r>
          </a:p>
          <a:p>
            <a:r>
              <a:rPr lang="en-US"/>
              <a:t>“Significant reduction in project time and correction cycles”</a:t>
            </a:r>
          </a:p>
          <a:p>
            <a:r>
              <a:rPr lang="en-US"/>
              <a:t>“And most importantly—elimination of last-minute errors”</a:t>
            </a:r>
          </a:p>
          <a:p>
            <a:r>
              <a:rPr lang="en-US"/>
              <a:t>“That’s where the real value is”</a:t>
            </a:r>
          </a:p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48DB10-D8FE-BF9B-0A31-39DA1ECC99A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9E4E14-E13F-7C45-A21C-0B176CADB0D3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62275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“Looking ahead, this continues to evolve”</a:t>
            </a:r>
          </a:p>
          <a:p>
            <a:r>
              <a:rPr lang="en-US"/>
              <a:t>“More AI, more predictive capabilities”</a:t>
            </a:r>
          </a:p>
          <a:p>
            <a:r>
              <a:rPr lang="en-US"/>
              <a:t>“Deeper integration across supply chains”</a:t>
            </a:r>
          </a:p>
          <a:p>
            <a:r>
              <a:rPr lang="en-US"/>
              <a:t>“And fully digital, validated workflows”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9E4E14-E13F-7C45-A21C-0B176CADB0D3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69977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The future of artwork management is here – let’s embrace it together!</a:t>
            </a:r>
          </a:p>
          <a:p>
            <a:endParaRPr lang="en-FR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9E4E14-E13F-7C45-A21C-0B176CADB0D3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35575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emf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ome p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" name="Picture 49">
            <a:extLst>
              <a:ext uri="{FF2B5EF4-FFF2-40B4-BE49-F238E27FC236}">
                <a16:creationId xmlns:a16="http://schemas.microsoft.com/office/drawing/2014/main" id="{BE5283F8-9CD7-383C-BCF1-B03CDF7DF1F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19924" b="19924"/>
          <a:stretch/>
        </p:blipFill>
        <p:spPr>
          <a:xfrm>
            <a:off x="-1" y="1"/>
            <a:ext cx="12192000" cy="4290068"/>
          </a:xfrm>
          <a:prstGeom prst="rect">
            <a:avLst/>
          </a:prstGeom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BA4D2862-E498-CB04-D237-9572A1D8A487}"/>
              </a:ext>
            </a:extLst>
          </p:cNvPr>
          <p:cNvSpPr/>
          <p:nvPr userDrawn="1"/>
        </p:nvSpPr>
        <p:spPr>
          <a:xfrm>
            <a:off x="6095999" y="264246"/>
            <a:ext cx="4243851" cy="782675"/>
          </a:xfrm>
          <a:prstGeom prst="roundRect">
            <a:avLst/>
          </a:prstGeom>
          <a:solidFill>
            <a:schemeClr val="bg1">
              <a:alpha val="84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D2DCE76-E7DA-9A83-6C9F-538AF5F3DA6D}"/>
              </a:ext>
            </a:extLst>
          </p:cNvPr>
          <p:cNvSpPr txBox="1"/>
          <p:nvPr userDrawn="1"/>
        </p:nvSpPr>
        <p:spPr>
          <a:xfrm>
            <a:off x="3834881" y="4316582"/>
            <a:ext cx="3530134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FR" sz="3000" b="1">
                <a:solidFill>
                  <a:schemeClr val="bg1"/>
                </a:solidFill>
                <a:latin typeface="Wix Madefor Display" panose="020B0503020203020203" pitchFamily="34" charset="77"/>
                <a:cs typeface="Wix Madefor Display" panose="020B0503020203020203" pitchFamily="34" charset="77"/>
              </a:rPr>
              <a:t>Presentation Title</a:t>
            </a:r>
          </a:p>
        </p:txBody>
      </p:sp>
      <p:sp>
        <p:nvSpPr>
          <p:cNvPr id="44" name="Text Placeholder 43">
            <a:extLst>
              <a:ext uri="{FF2B5EF4-FFF2-40B4-BE49-F238E27FC236}">
                <a16:creationId xmlns:a16="http://schemas.microsoft.com/office/drawing/2014/main" id="{29372A7F-8563-0AE1-8E78-898DF9D87474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79101" y="4518946"/>
            <a:ext cx="6343008" cy="5539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600" b="1" i="0">
                <a:solidFill>
                  <a:srgbClr val="424242"/>
                </a:solidFill>
                <a:latin typeface="Wix Madefor Display" panose="020B0503020203020203" pitchFamily="34" charset="77"/>
                <a:cs typeface="Wix Madefor Display" panose="020B0503020203020203" pitchFamily="34" charset="77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Presentation title</a:t>
            </a:r>
          </a:p>
        </p:txBody>
      </p:sp>
      <p:sp>
        <p:nvSpPr>
          <p:cNvPr id="45" name="Text Placeholder 43">
            <a:extLst>
              <a:ext uri="{FF2B5EF4-FFF2-40B4-BE49-F238E27FC236}">
                <a16:creationId xmlns:a16="http://schemas.microsoft.com/office/drawing/2014/main" id="{49319DD3-3BA0-C8C4-358A-11721B351EB8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79101" y="5099457"/>
            <a:ext cx="6343008" cy="33113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 b="0" i="0">
                <a:solidFill>
                  <a:srgbClr val="424242"/>
                </a:solidFill>
                <a:latin typeface="Wix Madefor Display" panose="020B0503020203020203" pitchFamily="34" charset="77"/>
                <a:cs typeface="Wix Madefor Display" panose="020B0503020203020203" pitchFamily="34" charset="77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Presentation subtitle</a:t>
            </a:r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975F9567-7BBF-9783-43ED-78E199F021D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001278" y="5639257"/>
            <a:ext cx="4241800" cy="2741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500" b="0" i="0">
                <a:solidFill>
                  <a:srgbClr val="424242"/>
                </a:solidFill>
                <a:latin typeface="Inter Light" panose="02000503000000020004" pitchFamily="2" charset="0"/>
                <a:ea typeface="Inter Light" panose="02000503000000020004" pitchFamily="2" charset="0"/>
                <a:cs typeface="Wix Madefor Display" panose="020B0503020203020203" pitchFamily="34" charset="77"/>
              </a:defRPr>
            </a:lvl1pPr>
          </a:lstStyle>
          <a:p>
            <a:pPr lvl="0"/>
            <a:r>
              <a:rPr lang="de-DE" err="1"/>
              <a:t>Presented</a:t>
            </a:r>
            <a:r>
              <a:rPr lang="de-DE"/>
              <a:t> </a:t>
            </a:r>
            <a:r>
              <a:rPr lang="en-FR"/>
              <a:t>by </a:t>
            </a:r>
            <a:r>
              <a:rPr lang="nl-BE"/>
              <a:t>Cédric Dauphin</a:t>
            </a:r>
            <a:endParaRPr lang="en-FR"/>
          </a:p>
        </p:txBody>
      </p:sp>
      <p:pic>
        <p:nvPicPr>
          <p:cNvPr id="52" name="Picture 51">
            <a:extLst>
              <a:ext uri="{FF2B5EF4-FFF2-40B4-BE49-F238E27FC236}">
                <a16:creationId xmlns:a16="http://schemas.microsoft.com/office/drawing/2014/main" id="{2E35711B-EACC-E411-8290-FAB388FDF7D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33180" y="5667802"/>
            <a:ext cx="454733" cy="21507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EC97E02-8A3A-0A71-382F-A9A2ED39F146}"/>
              </a:ext>
            </a:extLst>
          </p:cNvPr>
          <p:cNvSpPr txBox="1"/>
          <p:nvPr userDrawn="1"/>
        </p:nvSpPr>
        <p:spPr>
          <a:xfrm>
            <a:off x="6095998" y="332417"/>
            <a:ext cx="424385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b="0" i="1">
                <a:latin typeface="Inter" panose="02000503000000020004" pitchFamily="2" charset="0"/>
                <a:ea typeface="Inter" panose="02000503000000020004" pitchFamily="2" charset="0"/>
              </a:rPr>
              <a:t>Automate Accuracy, Compliance with 2D and 3D Visual Validation</a:t>
            </a:r>
            <a:endParaRPr lang="en-US" b="0">
              <a:latin typeface="Inter" panose="02000503000000020004" pitchFamily="2" charset="0"/>
              <a:ea typeface="Inter" panose="020005030000000200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991767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Home p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" name="Picture 49">
            <a:extLst>
              <a:ext uri="{FF2B5EF4-FFF2-40B4-BE49-F238E27FC236}">
                <a16:creationId xmlns:a16="http://schemas.microsoft.com/office/drawing/2014/main" id="{BE5283F8-9CD7-383C-BCF1-B03CDF7DF1F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18768" b="18768"/>
          <a:stretch/>
        </p:blipFill>
        <p:spPr>
          <a:xfrm>
            <a:off x="-1" y="1"/>
            <a:ext cx="12192000" cy="4290068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9D2DCE76-E7DA-9A83-6C9F-538AF5F3DA6D}"/>
              </a:ext>
            </a:extLst>
          </p:cNvPr>
          <p:cNvSpPr txBox="1"/>
          <p:nvPr userDrawn="1"/>
        </p:nvSpPr>
        <p:spPr>
          <a:xfrm>
            <a:off x="3834881" y="4316582"/>
            <a:ext cx="3530134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FR" sz="3000" b="1">
                <a:solidFill>
                  <a:schemeClr val="bg1"/>
                </a:solidFill>
                <a:latin typeface="Wix Madefor Display" panose="020B0503020203020203" pitchFamily="34" charset="77"/>
                <a:cs typeface="Wix Madefor Display" panose="020B0503020203020203" pitchFamily="34" charset="77"/>
              </a:rPr>
              <a:t>Presentation Title</a:t>
            </a:r>
          </a:p>
        </p:txBody>
      </p:sp>
      <p:sp>
        <p:nvSpPr>
          <p:cNvPr id="44" name="Text Placeholder 43">
            <a:extLst>
              <a:ext uri="{FF2B5EF4-FFF2-40B4-BE49-F238E27FC236}">
                <a16:creationId xmlns:a16="http://schemas.microsoft.com/office/drawing/2014/main" id="{29372A7F-8563-0AE1-8E78-898DF9D87474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78973" y="4518946"/>
            <a:ext cx="6343008" cy="5539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600" b="1" i="0">
                <a:solidFill>
                  <a:srgbClr val="424242"/>
                </a:solidFill>
                <a:latin typeface="Wix Madefor Display" panose="020B0503020203020203" pitchFamily="34" charset="77"/>
                <a:cs typeface="Wix Madefor Display" panose="020B0503020203020203" pitchFamily="34" charset="77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Presentation title</a:t>
            </a:r>
          </a:p>
        </p:txBody>
      </p:sp>
      <p:sp>
        <p:nvSpPr>
          <p:cNvPr id="45" name="Text Placeholder 43">
            <a:extLst>
              <a:ext uri="{FF2B5EF4-FFF2-40B4-BE49-F238E27FC236}">
                <a16:creationId xmlns:a16="http://schemas.microsoft.com/office/drawing/2014/main" id="{49319DD3-3BA0-C8C4-358A-11721B351EB8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78973" y="5099457"/>
            <a:ext cx="6343008" cy="33113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 b="0" i="0">
                <a:solidFill>
                  <a:srgbClr val="424242"/>
                </a:solidFill>
                <a:latin typeface="Wix Madefor Display" panose="020B0503020203020203" pitchFamily="34" charset="77"/>
                <a:cs typeface="Wix Madefor Display" panose="020B0503020203020203" pitchFamily="34" charset="77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Presentation subtitle</a:t>
            </a:r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975F9567-7BBF-9783-43ED-78E199F021D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501150" y="5639257"/>
            <a:ext cx="4241800" cy="2741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500" b="0" i="0">
                <a:solidFill>
                  <a:srgbClr val="424242"/>
                </a:solidFill>
                <a:latin typeface="Inter Light" panose="02000503000000020004" pitchFamily="2" charset="0"/>
                <a:ea typeface="Inter Light" panose="02000503000000020004" pitchFamily="2" charset="0"/>
                <a:cs typeface="Wix Madefor Display" panose="020B0503020203020203" pitchFamily="34" charset="77"/>
              </a:defRPr>
            </a:lvl1pPr>
          </a:lstStyle>
          <a:p>
            <a:pPr lvl="0"/>
            <a:r>
              <a:rPr lang="de-DE" err="1"/>
              <a:t>Presented</a:t>
            </a:r>
            <a:r>
              <a:rPr lang="de-DE"/>
              <a:t> </a:t>
            </a:r>
            <a:r>
              <a:rPr lang="en-FR"/>
              <a:t>by John Doe</a:t>
            </a:r>
          </a:p>
        </p:txBody>
      </p:sp>
      <p:pic>
        <p:nvPicPr>
          <p:cNvPr id="52" name="Picture 51">
            <a:extLst>
              <a:ext uri="{FF2B5EF4-FFF2-40B4-BE49-F238E27FC236}">
                <a16:creationId xmlns:a16="http://schemas.microsoft.com/office/drawing/2014/main" id="{2E35711B-EACC-E411-8290-FAB388FDF7D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33052" y="5667802"/>
            <a:ext cx="454733" cy="215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037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Home p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Box 27">
            <a:extLst>
              <a:ext uri="{FF2B5EF4-FFF2-40B4-BE49-F238E27FC236}">
                <a16:creationId xmlns:a16="http://schemas.microsoft.com/office/drawing/2014/main" id="{9D2DCE76-E7DA-9A83-6C9F-538AF5F3DA6D}"/>
              </a:ext>
            </a:extLst>
          </p:cNvPr>
          <p:cNvSpPr txBox="1"/>
          <p:nvPr userDrawn="1"/>
        </p:nvSpPr>
        <p:spPr>
          <a:xfrm>
            <a:off x="3834881" y="4316582"/>
            <a:ext cx="3530134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FR" sz="3000" b="1">
                <a:solidFill>
                  <a:schemeClr val="bg1"/>
                </a:solidFill>
                <a:latin typeface="Wix Madefor Display" panose="020B0503020203020203" pitchFamily="34" charset="77"/>
                <a:cs typeface="Wix Madefor Display" panose="020B0503020203020203" pitchFamily="34" charset="77"/>
              </a:rPr>
              <a:t>Presentation Title</a:t>
            </a:r>
          </a:p>
        </p:txBody>
      </p:sp>
      <p:sp>
        <p:nvSpPr>
          <p:cNvPr id="44" name="Text Placeholder 43">
            <a:extLst>
              <a:ext uri="{FF2B5EF4-FFF2-40B4-BE49-F238E27FC236}">
                <a16:creationId xmlns:a16="http://schemas.microsoft.com/office/drawing/2014/main" id="{29372A7F-8563-0AE1-8E78-898DF9D87474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78973" y="4518946"/>
            <a:ext cx="6343008" cy="5539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600" b="1" i="0">
                <a:solidFill>
                  <a:srgbClr val="424242"/>
                </a:solidFill>
                <a:latin typeface="Wix Madefor Display" panose="020B0503020203020203" pitchFamily="34" charset="77"/>
                <a:cs typeface="Wix Madefor Display" panose="020B0503020203020203" pitchFamily="34" charset="77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Presentation title</a:t>
            </a:r>
          </a:p>
        </p:txBody>
      </p:sp>
      <p:sp>
        <p:nvSpPr>
          <p:cNvPr id="45" name="Text Placeholder 43">
            <a:extLst>
              <a:ext uri="{FF2B5EF4-FFF2-40B4-BE49-F238E27FC236}">
                <a16:creationId xmlns:a16="http://schemas.microsoft.com/office/drawing/2014/main" id="{49319DD3-3BA0-C8C4-358A-11721B351EB8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78973" y="5099457"/>
            <a:ext cx="6343008" cy="33113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 b="0" i="0">
                <a:solidFill>
                  <a:srgbClr val="424242"/>
                </a:solidFill>
                <a:latin typeface="Wix Madefor Display" panose="020B0503020203020203" pitchFamily="34" charset="77"/>
                <a:cs typeface="Wix Madefor Display" panose="020B0503020203020203" pitchFamily="34" charset="77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Presentation subtitle</a:t>
            </a:r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975F9567-7BBF-9783-43ED-78E199F021D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501150" y="5639257"/>
            <a:ext cx="4241800" cy="2741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500" b="0" i="0">
                <a:solidFill>
                  <a:srgbClr val="424242"/>
                </a:solidFill>
                <a:latin typeface="Inter Light" panose="02000503000000020004" pitchFamily="2" charset="0"/>
                <a:ea typeface="Inter Light" panose="02000503000000020004" pitchFamily="2" charset="0"/>
                <a:cs typeface="Wix Madefor Display" panose="020B0503020203020203" pitchFamily="34" charset="77"/>
              </a:defRPr>
            </a:lvl1pPr>
          </a:lstStyle>
          <a:p>
            <a:pPr lvl="0"/>
            <a:r>
              <a:rPr lang="de-DE" err="1"/>
              <a:t>Presented</a:t>
            </a:r>
            <a:r>
              <a:rPr lang="de-DE"/>
              <a:t> </a:t>
            </a:r>
            <a:r>
              <a:rPr lang="en-FR"/>
              <a:t>by John Doe</a:t>
            </a:r>
          </a:p>
        </p:txBody>
      </p:sp>
      <p:pic>
        <p:nvPicPr>
          <p:cNvPr id="52" name="Picture 51">
            <a:extLst>
              <a:ext uri="{FF2B5EF4-FFF2-40B4-BE49-F238E27FC236}">
                <a16:creationId xmlns:a16="http://schemas.microsoft.com/office/drawing/2014/main" id="{2E35711B-EACC-E411-8290-FAB388FDF7D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933052" y="5667802"/>
            <a:ext cx="454733" cy="215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928227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3">
            <a:extLst>
              <a:ext uri="{FF2B5EF4-FFF2-40B4-BE49-F238E27FC236}">
                <a16:creationId xmlns:a16="http://schemas.microsoft.com/office/drawing/2014/main" id="{F4C9EB32-F4A7-427F-0044-10402BD57A4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78973" y="3037562"/>
            <a:ext cx="6343008" cy="5539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500" b="1" i="0">
                <a:solidFill>
                  <a:srgbClr val="424242"/>
                </a:solidFill>
                <a:latin typeface="Wix Madefor Display" panose="020B0503020203020203" pitchFamily="34" charset="77"/>
                <a:cs typeface="Wix Madefor Display" panose="020B0503020203020203" pitchFamily="34" charset="77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This is part one title</a:t>
            </a:r>
          </a:p>
        </p:txBody>
      </p:sp>
      <p:sp>
        <p:nvSpPr>
          <p:cNvPr id="6" name="Text Placeholder 43">
            <a:extLst>
              <a:ext uri="{FF2B5EF4-FFF2-40B4-BE49-F238E27FC236}">
                <a16:creationId xmlns:a16="http://schemas.microsoft.com/office/drawing/2014/main" id="{2EBF76E6-3045-23F8-3EB3-EC13DA804A0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78973" y="2706432"/>
            <a:ext cx="6343008" cy="33113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 b="0" i="0">
                <a:solidFill>
                  <a:schemeClr val="bg2">
                    <a:lumMod val="50000"/>
                  </a:schemeClr>
                </a:solidFill>
                <a:latin typeface="Wix Madefor Display" panose="020B0503020203020203" pitchFamily="34" charset="77"/>
                <a:cs typeface="Wix Madefor Display" panose="020B0503020203020203" pitchFamily="34" charset="77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Part 1</a:t>
            </a:r>
          </a:p>
        </p:txBody>
      </p:sp>
    </p:spTree>
    <p:extLst>
      <p:ext uri="{BB962C8B-B14F-4D97-AF65-F5344CB8AC3E}">
        <p14:creationId xmlns:p14="http://schemas.microsoft.com/office/powerpoint/2010/main" val="14381838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ght imag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43">
            <a:extLst>
              <a:ext uri="{FF2B5EF4-FFF2-40B4-BE49-F238E27FC236}">
                <a16:creationId xmlns:a16="http://schemas.microsoft.com/office/drawing/2014/main" id="{5CAA15E0-AD60-784F-5371-90A3A1842E2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78973" y="863322"/>
            <a:ext cx="5215427" cy="5539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500" b="1" i="0">
                <a:solidFill>
                  <a:srgbClr val="424242"/>
                </a:solidFill>
                <a:latin typeface="Wix Madefor Display" panose="020B0503020203020203" pitchFamily="34" charset="77"/>
                <a:cs typeface="Wix Madefor Display" panose="020B0503020203020203" pitchFamily="34" charset="77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Slide title 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D4BA9775-06FE-8C02-ABE4-D21C34C848B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78973" y="3582702"/>
            <a:ext cx="5215427" cy="1056958"/>
          </a:xfrm>
          <a:prstGeom prst="rect">
            <a:avLst/>
          </a:prstGeom>
        </p:spPr>
        <p:txBody>
          <a:bodyPr/>
          <a:lstStyle>
            <a:lvl1pPr marL="0" indent="0">
              <a:buClr>
                <a:schemeClr val="accent2"/>
              </a:buClr>
              <a:buNone/>
              <a:defRPr sz="1500" b="0" i="0">
                <a:solidFill>
                  <a:srgbClr val="424242"/>
                </a:solidFill>
                <a:latin typeface="Inter Light" panose="02000503000000020004" pitchFamily="2" charset="0"/>
                <a:ea typeface="Inter Light" panose="02000503000000020004" pitchFamily="2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1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2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3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GB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1C90B8F1-FAA5-8C93-A479-4C0266E8D44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8973" y="2525745"/>
            <a:ext cx="5215427" cy="1056957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2000"/>
              </a:lnSpc>
              <a:buNone/>
              <a:defRPr sz="1500" b="0" i="0">
                <a:latin typeface="Inter Light" panose="02000503000000020004" pitchFamily="2" charset="0"/>
                <a:ea typeface="Inter Light" panose="02000503000000020004" pitchFamily="2" charset="0"/>
              </a:defRPr>
            </a:lvl1pPr>
            <a:lvl2pPr>
              <a:defRPr b="0" i="0">
                <a:latin typeface="Inter Light" panose="02000503000000020004" pitchFamily="2" charset="0"/>
                <a:ea typeface="Inter Light" panose="02000503000000020004" pitchFamily="2" charset="0"/>
              </a:defRPr>
            </a:lvl2pPr>
            <a:lvl3pPr>
              <a:defRPr b="0" i="0">
                <a:latin typeface="Inter Light" panose="02000503000000020004" pitchFamily="2" charset="0"/>
                <a:ea typeface="Inter Light" panose="02000503000000020004" pitchFamily="2" charset="0"/>
              </a:defRPr>
            </a:lvl3pPr>
            <a:lvl4pPr>
              <a:defRPr b="0" i="0">
                <a:latin typeface="Inter Light" panose="02000503000000020004" pitchFamily="2" charset="0"/>
                <a:ea typeface="Inter Light" panose="02000503000000020004" pitchFamily="2" charset="0"/>
              </a:defRPr>
            </a:lvl4pPr>
            <a:lvl5pPr>
              <a:defRPr b="0" i="0">
                <a:latin typeface="Inter Light" panose="02000503000000020004" pitchFamily="2" charset="0"/>
                <a:ea typeface="Inter Light" panose="02000503000000020004" pitchFamily="2" charset="0"/>
              </a:defRPr>
            </a:lvl5pPr>
          </a:lstStyle>
          <a:p>
            <a:pPr lvl="0"/>
            <a:r>
              <a:rPr lang="en-GB"/>
              <a:t>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consetetur</a:t>
            </a:r>
            <a:r>
              <a:rPr lang="en-GB"/>
              <a:t> </a:t>
            </a:r>
            <a:r>
              <a:rPr lang="en-GB" err="1"/>
              <a:t>sadipscing</a:t>
            </a:r>
            <a:r>
              <a:rPr lang="en-GB"/>
              <a:t> </a:t>
            </a:r>
            <a:r>
              <a:rPr lang="en-GB" err="1"/>
              <a:t>elitr</a:t>
            </a:r>
            <a:r>
              <a:rPr lang="en-GB"/>
              <a:t>, </a:t>
            </a:r>
            <a:r>
              <a:rPr lang="en-GB" err="1"/>
              <a:t>sed</a:t>
            </a:r>
            <a:r>
              <a:rPr lang="en-GB"/>
              <a:t> </a:t>
            </a:r>
            <a:r>
              <a:rPr lang="en-GB" err="1"/>
              <a:t>diam</a:t>
            </a:r>
            <a:r>
              <a:rPr lang="en-GB"/>
              <a:t> </a:t>
            </a:r>
            <a:r>
              <a:rPr lang="en-GB" err="1"/>
              <a:t>nonumy</a:t>
            </a:r>
            <a:r>
              <a:rPr lang="en-GB"/>
              <a:t> </a:t>
            </a:r>
            <a:r>
              <a:rPr lang="en-GB" err="1"/>
              <a:t>eirmod</a:t>
            </a:r>
            <a:r>
              <a:rPr lang="en-GB"/>
              <a:t> </a:t>
            </a:r>
            <a:r>
              <a:rPr lang="en-GB" err="1"/>
              <a:t>tempor</a:t>
            </a:r>
            <a:r>
              <a:rPr lang="en-GB"/>
              <a:t> </a:t>
            </a:r>
            <a:r>
              <a:rPr lang="en-GB" err="1"/>
              <a:t>invidunt</a:t>
            </a:r>
            <a:r>
              <a:rPr lang="en-GB"/>
              <a:t> </a:t>
            </a:r>
            <a:r>
              <a:rPr lang="en-GB" err="1"/>
              <a:t>ut</a:t>
            </a:r>
            <a:r>
              <a:rPr lang="en-GB"/>
              <a:t> labore et dolore magna </a:t>
            </a:r>
            <a:r>
              <a:rPr lang="en-GB" err="1"/>
              <a:t>aliquyam</a:t>
            </a:r>
            <a:r>
              <a:rPr lang="en-GB"/>
              <a:t> </a:t>
            </a:r>
            <a:r>
              <a:rPr lang="en-GB" err="1"/>
              <a:t>erat</a:t>
            </a:r>
            <a:r>
              <a:rPr lang="en-GB"/>
              <a:t>, </a:t>
            </a:r>
            <a:r>
              <a:rPr lang="en-GB" err="1"/>
              <a:t>sed</a:t>
            </a:r>
            <a:r>
              <a:rPr lang="en-GB"/>
              <a:t> </a:t>
            </a:r>
            <a:r>
              <a:rPr lang="en-GB" err="1"/>
              <a:t>diam</a:t>
            </a:r>
            <a:r>
              <a:rPr lang="en-GB"/>
              <a:t> </a:t>
            </a:r>
            <a:r>
              <a:rPr lang="en-GB" err="1"/>
              <a:t>voluptua</a:t>
            </a:r>
            <a:r>
              <a:rPr lang="en-GB"/>
              <a:t>.</a:t>
            </a:r>
          </a:p>
        </p:txBody>
      </p:sp>
      <p:sp>
        <p:nvSpPr>
          <p:cNvPr id="2" name="Picture Placeholder 17">
            <a:extLst>
              <a:ext uri="{FF2B5EF4-FFF2-40B4-BE49-F238E27FC236}">
                <a16:creationId xmlns:a16="http://schemas.microsoft.com/office/drawing/2014/main" id="{DC15CD32-AB87-8CA4-0150-77CD33C2E9E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096000" y="0"/>
            <a:ext cx="6084061" cy="61722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500">
                <a:solidFill>
                  <a:schemeClr val="tx1">
                    <a:lumMod val="40000"/>
                    <a:lumOff val="60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FR"/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FR"/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FR"/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FR"/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FR"/>
              <a:t>Insert image by clicking the icon</a:t>
            </a:r>
          </a:p>
        </p:txBody>
      </p:sp>
      <p:sp>
        <p:nvSpPr>
          <p:cNvPr id="4" name="Text Placeholder 43">
            <a:extLst>
              <a:ext uri="{FF2B5EF4-FFF2-40B4-BE49-F238E27FC236}">
                <a16:creationId xmlns:a16="http://schemas.microsoft.com/office/drawing/2014/main" id="{8FF534A6-A96E-270E-8A3B-06E1720526E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78972" y="1920279"/>
            <a:ext cx="5215427" cy="5539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500" b="1" i="0">
                <a:solidFill>
                  <a:srgbClr val="424242"/>
                </a:solidFill>
                <a:latin typeface="Wix Madefor Display SemiBold" panose="020B0503020203020203" pitchFamily="34" charset="77"/>
                <a:cs typeface="Wix Madefor Display SemiBold" panose="020B0503020203020203" pitchFamily="34" charset="77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This is a subtitle</a:t>
            </a:r>
          </a:p>
        </p:txBody>
      </p:sp>
    </p:spTree>
    <p:extLst>
      <p:ext uri="{BB962C8B-B14F-4D97-AF65-F5344CB8AC3E}">
        <p14:creationId xmlns:p14="http://schemas.microsoft.com/office/powerpoint/2010/main" val="100347459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ft imag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7">
            <a:extLst>
              <a:ext uri="{FF2B5EF4-FFF2-40B4-BE49-F238E27FC236}">
                <a16:creationId xmlns:a16="http://schemas.microsoft.com/office/drawing/2014/main" id="{DC15CD32-AB87-8CA4-0150-77CD33C2E9E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1939" y="0"/>
            <a:ext cx="6084061" cy="61722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500">
                <a:solidFill>
                  <a:schemeClr val="tx1">
                    <a:lumMod val="40000"/>
                    <a:lumOff val="60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FR"/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FR"/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FR"/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FR"/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FR"/>
              <a:t>Insert image by clicking the icon</a:t>
            </a:r>
          </a:p>
        </p:txBody>
      </p:sp>
      <p:sp>
        <p:nvSpPr>
          <p:cNvPr id="8" name="Text Placeholder 43">
            <a:extLst>
              <a:ext uri="{FF2B5EF4-FFF2-40B4-BE49-F238E27FC236}">
                <a16:creationId xmlns:a16="http://schemas.microsoft.com/office/drawing/2014/main" id="{E7FA87EB-1541-56A4-1727-29CACE99603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486599" y="863322"/>
            <a:ext cx="5215427" cy="5539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500" b="1" i="0">
                <a:solidFill>
                  <a:srgbClr val="424242"/>
                </a:solidFill>
                <a:latin typeface="Wix Madefor Display" panose="020B0503020203020203" pitchFamily="34" charset="77"/>
                <a:cs typeface="Wix Madefor Display" panose="020B0503020203020203" pitchFamily="34" charset="77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Slide title </a:t>
            </a:r>
          </a:p>
        </p:txBody>
      </p:sp>
      <p:sp>
        <p:nvSpPr>
          <p:cNvPr id="10" name="Text Placeholder 11">
            <a:extLst>
              <a:ext uri="{FF2B5EF4-FFF2-40B4-BE49-F238E27FC236}">
                <a16:creationId xmlns:a16="http://schemas.microsoft.com/office/drawing/2014/main" id="{32F4FB6A-844F-196B-6C89-9311DDA1522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486599" y="3582702"/>
            <a:ext cx="5215427" cy="1056958"/>
          </a:xfrm>
          <a:prstGeom prst="rect">
            <a:avLst/>
          </a:prstGeom>
        </p:spPr>
        <p:txBody>
          <a:bodyPr/>
          <a:lstStyle>
            <a:lvl1pPr marL="0" indent="0">
              <a:buClr>
                <a:schemeClr val="accent2"/>
              </a:buClr>
              <a:buNone/>
              <a:defRPr sz="1500" b="0" i="0">
                <a:solidFill>
                  <a:srgbClr val="424242"/>
                </a:solidFill>
                <a:latin typeface="Inter Light" panose="02000503000000020004" pitchFamily="2" charset="0"/>
                <a:ea typeface="Inter Light" panose="02000503000000020004" pitchFamily="2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1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2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3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GB"/>
          </a:p>
        </p:txBody>
      </p:sp>
      <p:sp>
        <p:nvSpPr>
          <p:cNvPr id="11" name="Text Placeholder 13">
            <a:extLst>
              <a:ext uri="{FF2B5EF4-FFF2-40B4-BE49-F238E27FC236}">
                <a16:creationId xmlns:a16="http://schemas.microsoft.com/office/drawing/2014/main" id="{06EC38D5-206A-35BF-24AA-403EA73DE30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486599" y="2525745"/>
            <a:ext cx="5215427" cy="1056957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2000"/>
              </a:lnSpc>
              <a:buNone/>
              <a:defRPr sz="1500" b="0" i="0">
                <a:latin typeface="Inter Light" panose="02000503000000020004" pitchFamily="2" charset="0"/>
                <a:ea typeface="Inter Light" panose="02000503000000020004" pitchFamily="2" charset="0"/>
              </a:defRPr>
            </a:lvl1pPr>
            <a:lvl2pPr>
              <a:defRPr b="0" i="0">
                <a:latin typeface="Inter Light" panose="02000503000000020004" pitchFamily="2" charset="0"/>
                <a:ea typeface="Inter Light" panose="02000503000000020004" pitchFamily="2" charset="0"/>
              </a:defRPr>
            </a:lvl2pPr>
            <a:lvl3pPr>
              <a:defRPr b="0" i="0">
                <a:latin typeface="Inter Light" panose="02000503000000020004" pitchFamily="2" charset="0"/>
                <a:ea typeface="Inter Light" panose="02000503000000020004" pitchFamily="2" charset="0"/>
              </a:defRPr>
            </a:lvl3pPr>
            <a:lvl4pPr>
              <a:defRPr b="0" i="0">
                <a:latin typeface="Inter Light" panose="02000503000000020004" pitchFamily="2" charset="0"/>
                <a:ea typeface="Inter Light" panose="02000503000000020004" pitchFamily="2" charset="0"/>
              </a:defRPr>
            </a:lvl4pPr>
            <a:lvl5pPr>
              <a:defRPr b="0" i="0">
                <a:latin typeface="Inter Light" panose="02000503000000020004" pitchFamily="2" charset="0"/>
                <a:ea typeface="Inter Light" panose="02000503000000020004" pitchFamily="2" charset="0"/>
              </a:defRPr>
            </a:lvl5pPr>
          </a:lstStyle>
          <a:p>
            <a:pPr lvl="0"/>
            <a:r>
              <a:rPr lang="en-GB"/>
              <a:t>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consetetur</a:t>
            </a:r>
            <a:r>
              <a:rPr lang="en-GB"/>
              <a:t> </a:t>
            </a:r>
            <a:r>
              <a:rPr lang="en-GB" err="1"/>
              <a:t>sadipscing</a:t>
            </a:r>
            <a:r>
              <a:rPr lang="en-GB"/>
              <a:t> </a:t>
            </a:r>
            <a:r>
              <a:rPr lang="en-GB" err="1"/>
              <a:t>elitr</a:t>
            </a:r>
            <a:r>
              <a:rPr lang="en-GB"/>
              <a:t>, </a:t>
            </a:r>
            <a:r>
              <a:rPr lang="en-GB" err="1"/>
              <a:t>sed</a:t>
            </a:r>
            <a:r>
              <a:rPr lang="en-GB"/>
              <a:t> </a:t>
            </a:r>
            <a:r>
              <a:rPr lang="en-GB" err="1"/>
              <a:t>diam</a:t>
            </a:r>
            <a:r>
              <a:rPr lang="en-GB"/>
              <a:t> </a:t>
            </a:r>
            <a:r>
              <a:rPr lang="en-GB" err="1"/>
              <a:t>nonumy</a:t>
            </a:r>
            <a:r>
              <a:rPr lang="en-GB"/>
              <a:t> </a:t>
            </a:r>
            <a:r>
              <a:rPr lang="en-GB" err="1"/>
              <a:t>eirmod</a:t>
            </a:r>
            <a:r>
              <a:rPr lang="en-GB"/>
              <a:t> </a:t>
            </a:r>
            <a:r>
              <a:rPr lang="en-GB" err="1"/>
              <a:t>tempor</a:t>
            </a:r>
            <a:r>
              <a:rPr lang="en-GB"/>
              <a:t> </a:t>
            </a:r>
            <a:r>
              <a:rPr lang="en-GB" err="1"/>
              <a:t>invidunt</a:t>
            </a:r>
            <a:r>
              <a:rPr lang="en-GB"/>
              <a:t> </a:t>
            </a:r>
            <a:r>
              <a:rPr lang="en-GB" err="1"/>
              <a:t>ut</a:t>
            </a:r>
            <a:r>
              <a:rPr lang="en-GB"/>
              <a:t> labore et dolore magna </a:t>
            </a:r>
            <a:r>
              <a:rPr lang="en-GB" err="1"/>
              <a:t>aliquyam</a:t>
            </a:r>
            <a:r>
              <a:rPr lang="en-GB"/>
              <a:t> </a:t>
            </a:r>
            <a:r>
              <a:rPr lang="en-GB" err="1"/>
              <a:t>erat</a:t>
            </a:r>
            <a:r>
              <a:rPr lang="en-GB"/>
              <a:t>, </a:t>
            </a:r>
            <a:r>
              <a:rPr lang="en-GB" err="1"/>
              <a:t>sed</a:t>
            </a:r>
            <a:r>
              <a:rPr lang="en-GB"/>
              <a:t> </a:t>
            </a:r>
            <a:r>
              <a:rPr lang="en-GB" err="1"/>
              <a:t>diam</a:t>
            </a:r>
            <a:r>
              <a:rPr lang="en-GB"/>
              <a:t> </a:t>
            </a:r>
            <a:r>
              <a:rPr lang="en-GB" err="1"/>
              <a:t>voluptua</a:t>
            </a:r>
            <a:r>
              <a:rPr lang="en-GB"/>
              <a:t>.</a:t>
            </a:r>
          </a:p>
        </p:txBody>
      </p:sp>
      <p:sp>
        <p:nvSpPr>
          <p:cNvPr id="13" name="Text Placeholder 43">
            <a:extLst>
              <a:ext uri="{FF2B5EF4-FFF2-40B4-BE49-F238E27FC236}">
                <a16:creationId xmlns:a16="http://schemas.microsoft.com/office/drawing/2014/main" id="{ED21A119-F56A-A0CF-98FF-15DC6B752C7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486598" y="1920279"/>
            <a:ext cx="5215427" cy="5539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500" b="1" i="0">
                <a:solidFill>
                  <a:srgbClr val="424242"/>
                </a:solidFill>
                <a:latin typeface="Wix Madefor Display SemiBold" panose="020B0503020203020203" pitchFamily="34" charset="77"/>
                <a:cs typeface="Wix Madefor Display SemiBold" panose="020B0503020203020203" pitchFamily="34" charset="77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This is a subtitle</a:t>
            </a:r>
          </a:p>
        </p:txBody>
      </p:sp>
    </p:spTree>
    <p:extLst>
      <p:ext uri="{BB962C8B-B14F-4D97-AF65-F5344CB8AC3E}">
        <p14:creationId xmlns:p14="http://schemas.microsoft.com/office/powerpoint/2010/main" val="259372586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onl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43">
            <a:extLst>
              <a:ext uri="{FF2B5EF4-FFF2-40B4-BE49-F238E27FC236}">
                <a16:creationId xmlns:a16="http://schemas.microsoft.com/office/drawing/2014/main" id="{5CAA15E0-AD60-784F-5371-90A3A1842E2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78973" y="863322"/>
            <a:ext cx="5215427" cy="5539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500" b="1" i="0">
                <a:solidFill>
                  <a:srgbClr val="424242"/>
                </a:solidFill>
                <a:latin typeface="Wix Madefor Display" panose="020B0503020203020203" pitchFamily="34" charset="77"/>
                <a:cs typeface="Wix Madefor Display" panose="020B0503020203020203" pitchFamily="34" charset="77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Slide title 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D4BA9775-06FE-8C02-ABE4-D21C34C848B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78973" y="3582702"/>
            <a:ext cx="10634053" cy="1056958"/>
          </a:xfrm>
          <a:prstGeom prst="rect">
            <a:avLst/>
          </a:prstGeom>
        </p:spPr>
        <p:txBody>
          <a:bodyPr/>
          <a:lstStyle>
            <a:lvl1pPr marL="0" indent="0">
              <a:buClr>
                <a:schemeClr val="accent2"/>
              </a:buClr>
              <a:buNone/>
              <a:defRPr sz="1500" b="0" i="0">
                <a:solidFill>
                  <a:srgbClr val="424242"/>
                </a:solidFill>
                <a:latin typeface="Inter Light" panose="02000503000000020004" pitchFamily="2" charset="0"/>
                <a:ea typeface="Inter Light" panose="02000503000000020004" pitchFamily="2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1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2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3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GB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1C90B8F1-FAA5-8C93-A479-4C0266E8D44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8973" y="2525745"/>
            <a:ext cx="10634054" cy="1056957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2000"/>
              </a:lnSpc>
              <a:buNone/>
              <a:defRPr sz="1500" b="0" i="0">
                <a:latin typeface="Inter Light" panose="02000503000000020004" pitchFamily="2" charset="0"/>
                <a:ea typeface="Inter Light" panose="02000503000000020004" pitchFamily="2" charset="0"/>
              </a:defRPr>
            </a:lvl1pPr>
            <a:lvl2pPr>
              <a:defRPr b="0" i="0">
                <a:latin typeface="Inter Light" panose="02000503000000020004" pitchFamily="2" charset="0"/>
                <a:ea typeface="Inter Light" panose="02000503000000020004" pitchFamily="2" charset="0"/>
              </a:defRPr>
            </a:lvl2pPr>
            <a:lvl3pPr>
              <a:defRPr b="0" i="0">
                <a:latin typeface="Inter Light" panose="02000503000000020004" pitchFamily="2" charset="0"/>
                <a:ea typeface="Inter Light" panose="02000503000000020004" pitchFamily="2" charset="0"/>
              </a:defRPr>
            </a:lvl3pPr>
            <a:lvl4pPr>
              <a:defRPr b="0" i="0">
                <a:latin typeface="Inter Light" panose="02000503000000020004" pitchFamily="2" charset="0"/>
                <a:ea typeface="Inter Light" panose="02000503000000020004" pitchFamily="2" charset="0"/>
              </a:defRPr>
            </a:lvl4pPr>
            <a:lvl5pPr>
              <a:defRPr b="0" i="0">
                <a:latin typeface="Inter Light" panose="02000503000000020004" pitchFamily="2" charset="0"/>
                <a:ea typeface="Inter Light" panose="02000503000000020004" pitchFamily="2" charset="0"/>
              </a:defRPr>
            </a:lvl5pPr>
          </a:lstStyle>
          <a:p>
            <a:pPr lvl="0"/>
            <a:r>
              <a:rPr lang="en-GB"/>
              <a:t>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consetetur</a:t>
            </a:r>
            <a:r>
              <a:rPr lang="en-GB"/>
              <a:t> </a:t>
            </a:r>
            <a:r>
              <a:rPr lang="en-GB" err="1"/>
              <a:t>sadipscing</a:t>
            </a:r>
            <a:r>
              <a:rPr lang="en-GB"/>
              <a:t> </a:t>
            </a:r>
            <a:r>
              <a:rPr lang="en-GB" err="1"/>
              <a:t>elitr</a:t>
            </a:r>
            <a:r>
              <a:rPr lang="en-GB"/>
              <a:t>, </a:t>
            </a:r>
            <a:r>
              <a:rPr lang="en-GB" err="1"/>
              <a:t>sed</a:t>
            </a:r>
            <a:r>
              <a:rPr lang="en-GB"/>
              <a:t> </a:t>
            </a:r>
            <a:r>
              <a:rPr lang="en-GB" err="1"/>
              <a:t>diam</a:t>
            </a:r>
            <a:r>
              <a:rPr lang="en-GB"/>
              <a:t> </a:t>
            </a:r>
            <a:r>
              <a:rPr lang="en-GB" err="1"/>
              <a:t>nonumy</a:t>
            </a:r>
            <a:r>
              <a:rPr lang="en-GB"/>
              <a:t> </a:t>
            </a:r>
            <a:r>
              <a:rPr lang="en-GB" err="1"/>
              <a:t>eirmod</a:t>
            </a:r>
            <a:r>
              <a:rPr lang="en-GB"/>
              <a:t> </a:t>
            </a:r>
            <a:r>
              <a:rPr lang="en-GB" err="1"/>
              <a:t>tempor</a:t>
            </a:r>
            <a:r>
              <a:rPr lang="en-GB"/>
              <a:t> </a:t>
            </a:r>
            <a:r>
              <a:rPr lang="en-GB" err="1"/>
              <a:t>invidunt</a:t>
            </a:r>
            <a:r>
              <a:rPr lang="en-GB"/>
              <a:t> </a:t>
            </a:r>
            <a:r>
              <a:rPr lang="en-GB" err="1"/>
              <a:t>ut</a:t>
            </a:r>
            <a:r>
              <a:rPr lang="en-GB"/>
              <a:t> labore et dolore magna </a:t>
            </a:r>
            <a:r>
              <a:rPr lang="en-GB" err="1"/>
              <a:t>aliquyam</a:t>
            </a:r>
            <a:r>
              <a:rPr lang="en-GB"/>
              <a:t> </a:t>
            </a:r>
            <a:r>
              <a:rPr lang="en-GB" err="1"/>
              <a:t>erat</a:t>
            </a:r>
            <a:r>
              <a:rPr lang="en-GB"/>
              <a:t>, </a:t>
            </a:r>
            <a:r>
              <a:rPr lang="en-GB" err="1"/>
              <a:t>sed</a:t>
            </a:r>
            <a:r>
              <a:rPr lang="en-GB"/>
              <a:t> </a:t>
            </a:r>
            <a:r>
              <a:rPr lang="en-GB" err="1"/>
              <a:t>diam</a:t>
            </a:r>
            <a:r>
              <a:rPr lang="en-GB"/>
              <a:t> </a:t>
            </a:r>
            <a:r>
              <a:rPr lang="en-GB" err="1"/>
              <a:t>voluptua</a:t>
            </a:r>
            <a:r>
              <a:rPr lang="en-GB"/>
              <a:t>.</a:t>
            </a:r>
          </a:p>
        </p:txBody>
      </p:sp>
      <p:sp>
        <p:nvSpPr>
          <p:cNvPr id="4" name="Text Placeholder 43">
            <a:extLst>
              <a:ext uri="{FF2B5EF4-FFF2-40B4-BE49-F238E27FC236}">
                <a16:creationId xmlns:a16="http://schemas.microsoft.com/office/drawing/2014/main" id="{8FF534A6-A96E-270E-8A3B-06E1720526E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78972" y="1920279"/>
            <a:ext cx="10634054" cy="5539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500" b="1" i="0">
                <a:solidFill>
                  <a:srgbClr val="424242"/>
                </a:solidFill>
                <a:latin typeface="Wix Madefor Display SemiBold" panose="020B0503020203020203" pitchFamily="34" charset="77"/>
                <a:cs typeface="Wix Madefor Display SemiBold" panose="020B0503020203020203" pitchFamily="34" charset="77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This is a subtitle</a:t>
            </a:r>
          </a:p>
        </p:txBody>
      </p:sp>
    </p:spTree>
    <p:extLst>
      <p:ext uri="{BB962C8B-B14F-4D97-AF65-F5344CB8AC3E}">
        <p14:creationId xmlns:p14="http://schemas.microsoft.com/office/powerpoint/2010/main" val="36169360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image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43">
            <a:extLst>
              <a:ext uri="{FF2B5EF4-FFF2-40B4-BE49-F238E27FC236}">
                <a16:creationId xmlns:a16="http://schemas.microsoft.com/office/drawing/2014/main" id="{5CAA15E0-AD60-784F-5371-90A3A1842E2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78973" y="863322"/>
            <a:ext cx="6302547" cy="5539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500" b="1" i="0">
                <a:solidFill>
                  <a:srgbClr val="424242"/>
                </a:solidFill>
                <a:latin typeface="Wix Madefor Display" panose="020B0503020203020203" pitchFamily="34" charset="77"/>
                <a:cs typeface="Wix Madefor Display" panose="020B0503020203020203" pitchFamily="34" charset="77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Slide title 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D4BA9775-06FE-8C02-ABE4-D21C34C848B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78973" y="3154999"/>
            <a:ext cx="2428875" cy="1056958"/>
          </a:xfrm>
          <a:prstGeom prst="rect">
            <a:avLst/>
          </a:prstGeom>
        </p:spPr>
        <p:txBody>
          <a:bodyPr/>
          <a:lstStyle>
            <a:lvl1pPr marL="0" indent="0">
              <a:buClr>
                <a:schemeClr val="accent2"/>
              </a:buClr>
              <a:buNone/>
              <a:defRPr sz="1500" b="0" i="0">
                <a:solidFill>
                  <a:srgbClr val="424242"/>
                </a:solidFill>
                <a:latin typeface="Inter Light" panose="02000503000000020004" pitchFamily="2" charset="0"/>
                <a:ea typeface="Inter Light" panose="02000503000000020004" pitchFamily="2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1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2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3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GB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1C90B8F1-FAA5-8C93-A479-4C0266E8D44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8973" y="2098042"/>
            <a:ext cx="5215427" cy="1056957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2000"/>
              </a:lnSpc>
              <a:buNone/>
              <a:defRPr sz="1500" b="0" i="0">
                <a:latin typeface="Inter Light" panose="02000503000000020004" pitchFamily="2" charset="0"/>
                <a:ea typeface="Inter Light" panose="02000503000000020004" pitchFamily="2" charset="0"/>
              </a:defRPr>
            </a:lvl1pPr>
            <a:lvl2pPr>
              <a:defRPr b="0" i="0">
                <a:latin typeface="Inter Light" panose="02000503000000020004" pitchFamily="2" charset="0"/>
                <a:ea typeface="Inter Light" panose="02000503000000020004" pitchFamily="2" charset="0"/>
              </a:defRPr>
            </a:lvl2pPr>
            <a:lvl3pPr>
              <a:defRPr b="0" i="0">
                <a:latin typeface="Inter Light" panose="02000503000000020004" pitchFamily="2" charset="0"/>
                <a:ea typeface="Inter Light" panose="02000503000000020004" pitchFamily="2" charset="0"/>
              </a:defRPr>
            </a:lvl3pPr>
            <a:lvl4pPr>
              <a:defRPr b="0" i="0">
                <a:latin typeface="Inter Light" panose="02000503000000020004" pitchFamily="2" charset="0"/>
                <a:ea typeface="Inter Light" panose="02000503000000020004" pitchFamily="2" charset="0"/>
              </a:defRPr>
            </a:lvl4pPr>
            <a:lvl5pPr>
              <a:defRPr b="0" i="0">
                <a:latin typeface="Inter Light" panose="02000503000000020004" pitchFamily="2" charset="0"/>
                <a:ea typeface="Inter Light" panose="02000503000000020004" pitchFamily="2" charset="0"/>
              </a:defRPr>
            </a:lvl5pPr>
          </a:lstStyle>
          <a:p>
            <a:pPr lvl="0"/>
            <a:r>
              <a:rPr lang="en-GB"/>
              <a:t>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consetetur</a:t>
            </a:r>
            <a:r>
              <a:rPr lang="en-GB"/>
              <a:t> </a:t>
            </a:r>
            <a:r>
              <a:rPr lang="en-GB" err="1"/>
              <a:t>sadipscing</a:t>
            </a:r>
            <a:r>
              <a:rPr lang="en-GB"/>
              <a:t> </a:t>
            </a:r>
            <a:r>
              <a:rPr lang="en-GB" err="1"/>
              <a:t>elitr</a:t>
            </a:r>
            <a:r>
              <a:rPr lang="en-GB"/>
              <a:t>, </a:t>
            </a:r>
            <a:r>
              <a:rPr lang="en-GB" err="1"/>
              <a:t>sed</a:t>
            </a:r>
            <a:r>
              <a:rPr lang="en-GB"/>
              <a:t> </a:t>
            </a:r>
            <a:r>
              <a:rPr lang="en-GB" err="1"/>
              <a:t>diam</a:t>
            </a:r>
            <a:r>
              <a:rPr lang="en-GB"/>
              <a:t> </a:t>
            </a:r>
            <a:r>
              <a:rPr lang="en-GB" err="1"/>
              <a:t>nonumy</a:t>
            </a:r>
            <a:r>
              <a:rPr lang="en-GB"/>
              <a:t> </a:t>
            </a:r>
            <a:r>
              <a:rPr lang="en-GB" err="1"/>
              <a:t>eirmod</a:t>
            </a:r>
            <a:r>
              <a:rPr lang="en-GB"/>
              <a:t> </a:t>
            </a:r>
            <a:r>
              <a:rPr lang="en-GB" err="1"/>
              <a:t>tempor</a:t>
            </a:r>
            <a:r>
              <a:rPr lang="en-GB"/>
              <a:t> </a:t>
            </a:r>
            <a:r>
              <a:rPr lang="en-GB" err="1"/>
              <a:t>invidunt</a:t>
            </a:r>
            <a:r>
              <a:rPr lang="en-GB"/>
              <a:t> </a:t>
            </a:r>
            <a:r>
              <a:rPr lang="en-GB" err="1"/>
              <a:t>ut</a:t>
            </a:r>
            <a:r>
              <a:rPr lang="en-GB"/>
              <a:t> labore et dolore magna </a:t>
            </a:r>
            <a:r>
              <a:rPr lang="en-GB" err="1"/>
              <a:t>aliquyam</a:t>
            </a:r>
            <a:r>
              <a:rPr lang="en-GB"/>
              <a:t> </a:t>
            </a:r>
            <a:r>
              <a:rPr lang="en-GB" err="1"/>
              <a:t>erat</a:t>
            </a:r>
            <a:r>
              <a:rPr lang="en-GB"/>
              <a:t>, </a:t>
            </a:r>
            <a:r>
              <a:rPr lang="en-GB" err="1"/>
              <a:t>sed</a:t>
            </a:r>
            <a:r>
              <a:rPr lang="en-GB"/>
              <a:t> </a:t>
            </a:r>
            <a:r>
              <a:rPr lang="en-GB" err="1"/>
              <a:t>diam</a:t>
            </a:r>
            <a:r>
              <a:rPr lang="en-GB"/>
              <a:t> </a:t>
            </a:r>
            <a:r>
              <a:rPr lang="en-GB" err="1"/>
              <a:t>voluptua</a:t>
            </a:r>
            <a:r>
              <a:rPr lang="en-GB"/>
              <a:t>.</a:t>
            </a:r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D20714FF-4456-CC02-19E3-4437E2C5DD4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102541" y="3232329"/>
            <a:ext cx="4505737" cy="2762349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500">
                <a:solidFill>
                  <a:schemeClr val="tx1">
                    <a:lumMod val="40000"/>
                    <a:lumOff val="60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FR"/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FR"/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FR"/>
              <a:t>Insert image by clicking the icon</a:t>
            </a:r>
          </a:p>
        </p:txBody>
      </p:sp>
      <p:sp>
        <p:nvSpPr>
          <p:cNvPr id="3" name="Picture Placeholder 17">
            <a:extLst>
              <a:ext uri="{FF2B5EF4-FFF2-40B4-BE49-F238E27FC236}">
                <a16:creationId xmlns:a16="http://schemas.microsoft.com/office/drawing/2014/main" id="{772E0BD3-5A23-1215-A92E-8DDAB9F959F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081520" y="268412"/>
            <a:ext cx="4505737" cy="2762349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500">
                <a:solidFill>
                  <a:schemeClr val="tx1">
                    <a:lumMod val="40000"/>
                    <a:lumOff val="60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FR"/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FR"/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FR"/>
              <a:t>Insert image by clicking the icon</a:t>
            </a:r>
          </a:p>
        </p:txBody>
      </p:sp>
    </p:spTree>
    <p:extLst>
      <p:ext uri="{BB962C8B-B14F-4D97-AF65-F5344CB8AC3E}">
        <p14:creationId xmlns:p14="http://schemas.microsoft.com/office/powerpoint/2010/main" val="36153352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ark backgrou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9946342-C4C9-370C-7D8A-6181DE783BCF}"/>
              </a:ext>
            </a:extLst>
          </p:cNvPr>
          <p:cNvSpPr/>
          <p:nvPr userDrawn="1"/>
        </p:nvSpPr>
        <p:spPr>
          <a:xfrm>
            <a:off x="1" y="1"/>
            <a:ext cx="12180060" cy="61823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FR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72A9A1A-AEE9-782A-E29D-A175FCB5BEEA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 userDrawn="1"/>
        </p:nvSpPr>
        <p:spPr>
          <a:xfrm>
            <a:off x="23878" y="0"/>
            <a:ext cx="12168121" cy="6182360"/>
          </a:xfrm>
          <a:prstGeom prst="rect">
            <a:avLst/>
          </a:prstGeom>
          <a:gradFill>
            <a:gsLst>
              <a:gs pos="0">
                <a:srgbClr val="0C233F">
                  <a:alpha val="0"/>
                  <a:lumMod val="100000"/>
                </a:srgbClr>
              </a:gs>
              <a:gs pos="99000">
                <a:srgbClr val="4985FE">
                  <a:alpha val="9135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FR"/>
          </a:p>
        </p:txBody>
      </p:sp>
      <p:sp>
        <p:nvSpPr>
          <p:cNvPr id="9" name="Text Placeholder 43">
            <a:extLst>
              <a:ext uri="{FF2B5EF4-FFF2-40B4-BE49-F238E27FC236}">
                <a16:creationId xmlns:a16="http://schemas.microsoft.com/office/drawing/2014/main" id="{5CAA15E0-AD60-784F-5371-90A3A1842E2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78973" y="863322"/>
            <a:ext cx="6302547" cy="5539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500" b="1" i="0">
                <a:solidFill>
                  <a:schemeClr val="bg1"/>
                </a:solidFill>
                <a:latin typeface="Wix Madefor Display" panose="020B0503020203020203" pitchFamily="34" charset="77"/>
                <a:cs typeface="Wix Madefor Display" panose="020B0503020203020203" pitchFamily="34" charset="77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Slide title 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D4BA9775-06FE-8C02-ABE4-D21C34C848B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78972" y="3553646"/>
            <a:ext cx="2428875" cy="1056958"/>
          </a:xfrm>
          <a:prstGeom prst="rect">
            <a:avLst/>
          </a:prstGeom>
        </p:spPr>
        <p:txBody>
          <a:bodyPr/>
          <a:lstStyle>
            <a:lvl1pPr marL="0" indent="0">
              <a:buClr>
                <a:schemeClr val="accent2"/>
              </a:buClr>
              <a:buNone/>
              <a:defRPr sz="1500" b="0" i="0">
                <a:solidFill>
                  <a:schemeClr val="bg1"/>
                </a:solidFill>
                <a:latin typeface="Inter Light" panose="02000503000000020004" pitchFamily="2" charset="0"/>
                <a:ea typeface="Inter Light" panose="02000503000000020004" pitchFamily="2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1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2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3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GB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1C90B8F1-FAA5-8C93-A479-4C0266E8D44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8972" y="2496689"/>
            <a:ext cx="5215427" cy="1056957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2000"/>
              </a:lnSpc>
              <a:buNone/>
              <a:defRPr sz="1500" b="0" i="0">
                <a:solidFill>
                  <a:schemeClr val="bg1"/>
                </a:solidFill>
                <a:latin typeface="Inter Light" panose="02000503000000020004" pitchFamily="2" charset="0"/>
                <a:ea typeface="Inter Light" panose="02000503000000020004" pitchFamily="2" charset="0"/>
              </a:defRPr>
            </a:lvl1pPr>
            <a:lvl2pPr>
              <a:defRPr b="0" i="0">
                <a:latin typeface="Inter Light" panose="02000503000000020004" pitchFamily="2" charset="0"/>
                <a:ea typeface="Inter Light" panose="02000503000000020004" pitchFamily="2" charset="0"/>
              </a:defRPr>
            </a:lvl2pPr>
            <a:lvl3pPr>
              <a:defRPr b="0" i="0">
                <a:latin typeface="Inter Light" panose="02000503000000020004" pitchFamily="2" charset="0"/>
                <a:ea typeface="Inter Light" panose="02000503000000020004" pitchFamily="2" charset="0"/>
              </a:defRPr>
            </a:lvl3pPr>
            <a:lvl4pPr>
              <a:defRPr b="0" i="0">
                <a:latin typeface="Inter Light" panose="02000503000000020004" pitchFamily="2" charset="0"/>
                <a:ea typeface="Inter Light" panose="02000503000000020004" pitchFamily="2" charset="0"/>
              </a:defRPr>
            </a:lvl4pPr>
            <a:lvl5pPr>
              <a:defRPr b="0" i="0">
                <a:latin typeface="Inter Light" panose="02000503000000020004" pitchFamily="2" charset="0"/>
                <a:ea typeface="Inter Light" panose="02000503000000020004" pitchFamily="2" charset="0"/>
              </a:defRPr>
            </a:lvl5pPr>
          </a:lstStyle>
          <a:p>
            <a:pPr lvl="0"/>
            <a:r>
              <a:rPr lang="en-GB"/>
              <a:t>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consetetur</a:t>
            </a:r>
            <a:r>
              <a:rPr lang="en-GB"/>
              <a:t> </a:t>
            </a:r>
            <a:r>
              <a:rPr lang="en-GB" err="1"/>
              <a:t>sadipscing</a:t>
            </a:r>
            <a:r>
              <a:rPr lang="en-GB"/>
              <a:t> </a:t>
            </a:r>
            <a:r>
              <a:rPr lang="en-GB" err="1"/>
              <a:t>elitr</a:t>
            </a:r>
            <a:r>
              <a:rPr lang="en-GB"/>
              <a:t>, </a:t>
            </a:r>
            <a:r>
              <a:rPr lang="en-GB" err="1"/>
              <a:t>sed</a:t>
            </a:r>
            <a:r>
              <a:rPr lang="en-GB"/>
              <a:t> </a:t>
            </a:r>
            <a:r>
              <a:rPr lang="en-GB" err="1"/>
              <a:t>diam</a:t>
            </a:r>
            <a:r>
              <a:rPr lang="en-GB"/>
              <a:t> </a:t>
            </a:r>
            <a:r>
              <a:rPr lang="en-GB" err="1"/>
              <a:t>nonumy</a:t>
            </a:r>
            <a:r>
              <a:rPr lang="en-GB"/>
              <a:t> </a:t>
            </a:r>
            <a:r>
              <a:rPr lang="en-GB" err="1"/>
              <a:t>eirmod</a:t>
            </a:r>
            <a:r>
              <a:rPr lang="en-GB"/>
              <a:t> </a:t>
            </a:r>
            <a:r>
              <a:rPr lang="en-GB" err="1"/>
              <a:t>tempor</a:t>
            </a:r>
            <a:r>
              <a:rPr lang="en-GB"/>
              <a:t> </a:t>
            </a:r>
            <a:r>
              <a:rPr lang="en-GB" err="1"/>
              <a:t>invidunt</a:t>
            </a:r>
            <a:r>
              <a:rPr lang="en-GB"/>
              <a:t> </a:t>
            </a:r>
            <a:r>
              <a:rPr lang="en-GB" err="1"/>
              <a:t>ut</a:t>
            </a:r>
            <a:r>
              <a:rPr lang="en-GB"/>
              <a:t> labore et dolore magna </a:t>
            </a:r>
            <a:r>
              <a:rPr lang="en-GB" err="1"/>
              <a:t>aliquyam</a:t>
            </a:r>
            <a:r>
              <a:rPr lang="en-GB"/>
              <a:t> </a:t>
            </a:r>
            <a:r>
              <a:rPr lang="en-GB" err="1"/>
              <a:t>erat</a:t>
            </a:r>
            <a:r>
              <a:rPr lang="en-GB"/>
              <a:t>, </a:t>
            </a:r>
            <a:r>
              <a:rPr lang="en-GB" err="1"/>
              <a:t>sed</a:t>
            </a:r>
            <a:r>
              <a:rPr lang="en-GB"/>
              <a:t> </a:t>
            </a:r>
            <a:r>
              <a:rPr lang="en-GB" err="1"/>
              <a:t>diam</a:t>
            </a:r>
            <a:r>
              <a:rPr lang="en-GB"/>
              <a:t> </a:t>
            </a:r>
            <a:r>
              <a:rPr lang="en-GB" err="1"/>
              <a:t>voluptua</a:t>
            </a:r>
            <a:r>
              <a:rPr lang="en-GB"/>
              <a:t>.</a:t>
            </a:r>
          </a:p>
        </p:txBody>
      </p:sp>
      <p:sp>
        <p:nvSpPr>
          <p:cNvPr id="7" name="Text Placeholder 43">
            <a:extLst>
              <a:ext uri="{FF2B5EF4-FFF2-40B4-BE49-F238E27FC236}">
                <a16:creationId xmlns:a16="http://schemas.microsoft.com/office/drawing/2014/main" id="{CC5B2C55-8070-1679-EEBD-9F2AB6439BC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78972" y="1920279"/>
            <a:ext cx="5215427" cy="5539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500" b="1" i="0">
                <a:solidFill>
                  <a:schemeClr val="bg1"/>
                </a:solidFill>
                <a:latin typeface="Wix Madefor Display SemiBold" panose="020B0503020203020203" pitchFamily="34" charset="77"/>
                <a:cs typeface="Wix Madefor Display SemiBold" panose="020B0503020203020203" pitchFamily="34" charset="77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This is a subtitle</a:t>
            </a:r>
          </a:p>
        </p:txBody>
      </p:sp>
    </p:spTree>
    <p:extLst>
      <p:ext uri="{BB962C8B-B14F-4D97-AF65-F5344CB8AC3E}">
        <p14:creationId xmlns:p14="http://schemas.microsoft.com/office/powerpoint/2010/main" val="18868634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ark background slide - workflo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9946342-C4C9-370C-7D8A-6181DE783BCF}"/>
              </a:ext>
            </a:extLst>
          </p:cNvPr>
          <p:cNvSpPr/>
          <p:nvPr userDrawn="1"/>
        </p:nvSpPr>
        <p:spPr>
          <a:xfrm>
            <a:off x="1" y="1"/>
            <a:ext cx="12180060" cy="61823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FR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72A9A1A-AEE9-782A-E29D-A175FCB5BEEA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 userDrawn="1"/>
        </p:nvSpPr>
        <p:spPr>
          <a:xfrm>
            <a:off x="23878" y="0"/>
            <a:ext cx="12168121" cy="6182360"/>
          </a:xfrm>
          <a:prstGeom prst="rect">
            <a:avLst/>
          </a:prstGeom>
          <a:gradFill>
            <a:gsLst>
              <a:gs pos="0">
                <a:srgbClr val="0C233F">
                  <a:alpha val="0"/>
                  <a:lumMod val="100000"/>
                </a:srgbClr>
              </a:gs>
              <a:gs pos="99000">
                <a:srgbClr val="4985FE">
                  <a:alpha val="9135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FR"/>
          </a:p>
        </p:txBody>
      </p:sp>
      <p:sp>
        <p:nvSpPr>
          <p:cNvPr id="9" name="Text Placeholder 43">
            <a:extLst>
              <a:ext uri="{FF2B5EF4-FFF2-40B4-BE49-F238E27FC236}">
                <a16:creationId xmlns:a16="http://schemas.microsoft.com/office/drawing/2014/main" id="{5CAA15E0-AD60-784F-5371-90A3A1842E2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78973" y="863322"/>
            <a:ext cx="6302547" cy="5539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500" b="1" i="0">
                <a:solidFill>
                  <a:schemeClr val="bg1"/>
                </a:solidFill>
                <a:latin typeface="Wix Madefor Display" panose="020B0503020203020203" pitchFamily="34" charset="77"/>
                <a:cs typeface="Wix Madefor Display" panose="020B0503020203020203" pitchFamily="34" charset="77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Slide title 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D4BA9775-06FE-8C02-ABE4-D21C34C848B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78972" y="3553646"/>
            <a:ext cx="2428875" cy="1056958"/>
          </a:xfrm>
          <a:prstGeom prst="rect">
            <a:avLst/>
          </a:prstGeom>
        </p:spPr>
        <p:txBody>
          <a:bodyPr/>
          <a:lstStyle>
            <a:lvl1pPr marL="0" indent="0">
              <a:buClr>
                <a:schemeClr val="accent2"/>
              </a:buClr>
              <a:buNone/>
              <a:defRPr sz="1500" b="0" i="0">
                <a:solidFill>
                  <a:schemeClr val="bg1"/>
                </a:solidFill>
                <a:latin typeface="Inter Light" panose="02000503000000020004" pitchFamily="2" charset="0"/>
                <a:ea typeface="Inter Light" panose="02000503000000020004" pitchFamily="2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1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2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3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GB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1C90B8F1-FAA5-8C93-A479-4C0266E8D44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8972" y="2496689"/>
            <a:ext cx="5215427" cy="1056957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2000"/>
              </a:lnSpc>
              <a:buNone/>
              <a:defRPr sz="1500" b="0" i="0">
                <a:solidFill>
                  <a:schemeClr val="bg1"/>
                </a:solidFill>
                <a:latin typeface="Inter Light" panose="02000503000000020004" pitchFamily="2" charset="0"/>
                <a:ea typeface="Inter Light" panose="02000503000000020004" pitchFamily="2" charset="0"/>
              </a:defRPr>
            </a:lvl1pPr>
            <a:lvl2pPr>
              <a:defRPr b="0" i="0">
                <a:latin typeface="Inter Light" panose="02000503000000020004" pitchFamily="2" charset="0"/>
                <a:ea typeface="Inter Light" panose="02000503000000020004" pitchFamily="2" charset="0"/>
              </a:defRPr>
            </a:lvl2pPr>
            <a:lvl3pPr>
              <a:defRPr b="0" i="0">
                <a:latin typeface="Inter Light" panose="02000503000000020004" pitchFamily="2" charset="0"/>
                <a:ea typeface="Inter Light" panose="02000503000000020004" pitchFamily="2" charset="0"/>
              </a:defRPr>
            </a:lvl3pPr>
            <a:lvl4pPr>
              <a:defRPr b="0" i="0">
                <a:latin typeface="Inter Light" panose="02000503000000020004" pitchFamily="2" charset="0"/>
                <a:ea typeface="Inter Light" panose="02000503000000020004" pitchFamily="2" charset="0"/>
              </a:defRPr>
            </a:lvl4pPr>
            <a:lvl5pPr>
              <a:defRPr b="0" i="0">
                <a:latin typeface="Inter Light" panose="02000503000000020004" pitchFamily="2" charset="0"/>
                <a:ea typeface="Inter Light" panose="02000503000000020004" pitchFamily="2" charset="0"/>
              </a:defRPr>
            </a:lvl5pPr>
          </a:lstStyle>
          <a:p>
            <a:pPr lvl="0"/>
            <a:r>
              <a:rPr lang="en-GB"/>
              <a:t>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consetetur</a:t>
            </a:r>
            <a:r>
              <a:rPr lang="en-GB"/>
              <a:t> </a:t>
            </a:r>
            <a:r>
              <a:rPr lang="en-GB" err="1"/>
              <a:t>sadipscing</a:t>
            </a:r>
            <a:r>
              <a:rPr lang="en-GB"/>
              <a:t> </a:t>
            </a:r>
            <a:r>
              <a:rPr lang="en-GB" err="1"/>
              <a:t>elitr</a:t>
            </a:r>
            <a:r>
              <a:rPr lang="en-GB"/>
              <a:t>, </a:t>
            </a:r>
            <a:r>
              <a:rPr lang="en-GB" err="1"/>
              <a:t>sed</a:t>
            </a:r>
            <a:r>
              <a:rPr lang="en-GB"/>
              <a:t> </a:t>
            </a:r>
            <a:r>
              <a:rPr lang="en-GB" err="1"/>
              <a:t>diam</a:t>
            </a:r>
            <a:r>
              <a:rPr lang="en-GB"/>
              <a:t> </a:t>
            </a:r>
            <a:r>
              <a:rPr lang="en-GB" err="1"/>
              <a:t>nonumy</a:t>
            </a:r>
            <a:r>
              <a:rPr lang="en-GB"/>
              <a:t> </a:t>
            </a:r>
            <a:r>
              <a:rPr lang="en-GB" err="1"/>
              <a:t>eirmod</a:t>
            </a:r>
            <a:r>
              <a:rPr lang="en-GB"/>
              <a:t> </a:t>
            </a:r>
            <a:r>
              <a:rPr lang="en-GB" err="1"/>
              <a:t>tempor</a:t>
            </a:r>
            <a:r>
              <a:rPr lang="en-GB"/>
              <a:t> </a:t>
            </a:r>
            <a:r>
              <a:rPr lang="en-GB" err="1"/>
              <a:t>invidunt</a:t>
            </a:r>
            <a:r>
              <a:rPr lang="en-GB"/>
              <a:t> </a:t>
            </a:r>
            <a:r>
              <a:rPr lang="en-GB" err="1"/>
              <a:t>ut</a:t>
            </a:r>
            <a:r>
              <a:rPr lang="en-GB"/>
              <a:t> labore et dolore magna </a:t>
            </a:r>
            <a:r>
              <a:rPr lang="en-GB" err="1"/>
              <a:t>aliquyam</a:t>
            </a:r>
            <a:r>
              <a:rPr lang="en-GB"/>
              <a:t> </a:t>
            </a:r>
            <a:r>
              <a:rPr lang="en-GB" err="1"/>
              <a:t>erat</a:t>
            </a:r>
            <a:r>
              <a:rPr lang="en-GB"/>
              <a:t>, </a:t>
            </a:r>
            <a:r>
              <a:rPr lang="en-GB" err="1"/>
              <a:t>sed</a:t>
            </a:r>
            <a:r>
              <a:rPr lang="en-GB"/>
              <a:t> </a:t>
            </a:r>
            <a:r>
              <a:rPr lang="en-GB" err="1"/>
              <a:t>diam</a:t>
            </a:r>
            <a:r>
              <a:rPr lang="en-GB"/>
              <a:t> </a:t>
            </a:r>
            <a:r>
              <a:rPr lang="en-GB" err="1"/>
              <a:t>voluptua</a:t>
            </a:r>
            <a:r>
              <a:rPr lang="en-GB"/>
              <a:t>.</a:t>
            </a:r>
          </a:p>
        </p:txBody>
      </p:sp>
      <p:sp>
        <p:nvSpPr>
          <p:cNvPr id="7" name="Text Placeholder 43">
            <a:extLst>
              <a:ext uri="{FF2B5EF4-FFF2-40B4-BE49-F238E27FC236}">
                <a16:creationId xmlns:a16="http://schemas.microsoft.com/office/drawing/2014/main" id="{CC5B2C55-8070-1679-EEBD-9F2AB6439BC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78972" y="1920279"/>
            <a:ext cx="5215427" cy="5539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500" b="1" i="0">
                <a:solidFill>
                  <a:schemeClr val="bg1"/>
                </a:solidFill>
                <a:latin typeface="Wix Madefor Display SemiBold" panose="020B0503020203020203" pitchFamily="34" charset="77"/>
                <a:cs typeface="Wix Madefor Display SemiBold" panose="020B0503020203020203" pitchFamily="34" charset="77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This is a subtitle</a:t>
            </a:r>
          </a:p>
        </p:txBody>
      </p:sp>
      <p:pic>
        <p:nvPicPr>
          <p:cNvPr id="5" name="Picture 4" descr="A computer screen with icons&#10;&#10;AI-generated content may be incorrect.">
            <a:extLst>
              <a:ext uri="{FF2B5EF4-FFF2-40B4-BE49-F238E27FC236}">
                <a16:creationId xmlns:a16="http://schemas.microsoft.com/office/drawing/2014/main" id="{543C0E08-02B1-0B97-F1AA-94C5F8C403F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5919469" y="381039"/>
            <a:ext cx="612937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14537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ark background slide - PDF edito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9946342-C4C9-370C-7D8A-6181DE783BCF}"/>
              </a:ext>
            </a:extLst>
          </p:cNvPr>
          <p:cNvSpPr/>
          <p:nvPr userDrawn="1"/>
        </p:nvSpPr>
        <p:spPr>
          <a:xfrm>
            <a:off x="1" y="1"/>
            <a:ext cx="12180060" cy="61823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FR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72A9A1A-AEE9-782A-E29D-A175FCB5BEEA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 userDrawn="1"/>
        </p:nvSpPr>
        <p:spPr>
          <a:xfrm>
            <a:off x="23878" y="0"/>
            <a:ext cx="12168121" cy="6182360"/>
          </a:xfrm>
          <a:prstGeom prst="rect">
            <a:avLst/>
          </a:prstGeom>
          <a:gradFill>
            <a:gsLst>
              <a:gs pos="0">
                <a:srgbClr val="0C233F">
                  <a:alpha val="0"/>
                  <a:lumMod val="100000"/>
                </a:srgbClr>
              </a:gs>
              <a:gs pos="99000">
                <a:srgbClr val="4985FE">
                  <a:alpha val="9135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FR"/>
          </a:p>
        </p:txBody>
      </p:sp>
      <p:sp>
        <p:nvSpPr>
          <p:cNvPr id="9" name="Text Placeholder 43">
            <a:extLst>
              <a:ext uri="{FF2B5EF4-FFF2-40B4-BE49-F238E27FC236}">
                <a16:creationId xmlns:a16="http://schemas.microsoft.com/office/drawing/2014/main" id="{5CAA15E0-AD60-784F-5371-90A3A1842E2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78973" y="863322"/>
            <a:ext cx="6302547" cy="5539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500" b="1" i="0">
                <a:solidFill>
                  <a:schemeClr val="bg1"/>
                </a:solidFill>
                <a:latin typeface="Wix Madefor Display" panose="020B0503020203020203" pitchFamily="34" charset="77"/>
                <a:cs typeface="Wix Madefor Display" panose="020B0503020203020203" pitchFamily="34" charset="77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Slide title 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D4BA9775-06FE-8C02-ABE4-D21C34C848B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78972" y="3553646"/>
            <a:ext cx="2428875" cy="1056958"/>
          </a:xfrm>
          <a:prstGeom prst="rect">
            <a:avLst/>
          </a:prstGeom>
        </p:spPr>
        <p:txBody>
          <a:bodyPr/>
          <a:lstStyle>
            <a:lvl1pPr marL="0" indent="0">
              <a:buClr>
                <a:schemeClr val="accent2"/>
              </a:buClr>
              <a:buNone/>
              <a:defRPr sz="1500" b="0" i="0">
                <a:solidFill>
                  <a:schemeClr val="bg1"/>
                </a:solidFill>
                <a:latin typeface="Inter Light" panose="02000503000000020004" pitchFamily="2" charset="0"/>
                <a:ea typeface="Inter Light" panose="02000503000000020004" pitchFamily="2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1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2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3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GB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1C90B8F1-FAA5-8C93-A479-4C0266E8D44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8972" y="2496689"/>
            <a:ext cx="5215427" cy="1056957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2000"/>
              </a:lnSpc>
              <a:buNone/>
              <a:defRPr sz="1500" b="0" i="0">
                <a:solidFill>
                  <a:schemeClr val="bg1"/>
                </a:solidFill>
                <a:latin typeface="Inter Light" panose="02000503000000020004" pitchFamily="2" charset="0"/>
                <a:ea typeface="Inter Light" panose="02000503000000020004" pitchFamily="2" charset="0"/>
              </a:defRPr>
            </a:lvl1pPr>
            <a:lvl2pPr>
              <a:defRPr b="0" i="0">
                <a:latin typeface="Inter Light" panose="02000503000000020004" pitchFamily="2" charset="0"/>
                <a:ea typeface="Inter Light" panose="02000503000000020004" pitchFamily="2" charset="0"/>
              </a:defRPr>
            </a:lvl2pPr>
            <a:lvl3pPr>
              <a:defRPr b="0" i="0">
                <a:latin typeface="Inter Light" panose="02000503000000020004" pitchFamily="2" charset="0"/>
                <a:ea typeface="Inter Light" panose="02000503000000020004" pitchFamily="2" charset="0"/>
              </a:defRPr>
            </a:lvl3pPr>
            <a:lvl4pPr>
              <a:defRPr b="0" i="0">
                <a:latin typeface="Inter Light" panose="02000503000000020004" pitchFamily="2" charset="0"/>
                <a:ea typeface="Inter Light" panose="02000503000000020004" pitchFamily="2" charset="0"/>
              </a:defRPr>
            </a:lvl4pPr>
            <a:lvl5pPr>
              <a:defRPr b="0" i="0">
                <a:latin typeface="Inter Light" panose="02000503000000020004" pitchFamily="2" charset="0"/>
                <a:ea typeface="Inter Light" panose="02000503000000020004" pitchFamily="2" charset="0"/>
              </a:defRPr>
            </a:lvl5pPr>
          </a:lstStyle>
          <a:p>
            <a:pPr lvl="0"/>
            <a:r>
              <a:rPr lang="en-GB"/>
              <a:t>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consetetur</a:t>
            </a:r>
            <a:r>
              <a:rPr lang="en-GB"/>
              <a:t> </a:t>
            </a:r>
            <a:r>
              <a:rPr lang="en-GB" err="1"/>
              <a:t>sadipscing</a:t>
            </a:r>
            <a:r>
              <a:rPr lang="en-GB"/>
              <a:t> </a:t>
            </a:r>
            <a:r>
              <a:rPr lang="en-GB" err="1"/>
              <a:t>elitr</a:t>
            </a:r>
            <a:r>
              <a:rPr lang="en-GB"/>
              <a:t>, </a:t>
            </a:r>
            <a:r>
              <a:rPr lang="en-GB" err="1"/>
              <a:t>sed</a:t>
            </a:r>
            <a:r>
              <a:rPr lang="en-GB"/>
              <a:t> </a:t>
            </a:r>
            <a:r>
              <a:rPr lang="en-GB" err="1"/>
              <a:t>diam</a:t>
            </a:r>
            <a:r>
              <a:rPr lang="en-GB"/>
              <a:t> </a:t>
            </a:r>
            <a:r>
              <a:rPr lang="en-GB" err="1"/>
              <a:t>nonumy</a:t>
            </a:r>
            <a:r>
              <a:rPr lang="en-GB"/>
              <a:t> </a:t>
            </a:r>
            <a:r>
              <a:rPr lang="en-GB" err="1"/>
              <a:t>eirmod</a:t>
            </a:r>
            <a:r>
              <a:rPr lang="en-GB"/>
              <a:t> </a:t>
            </a:r>
            <a:r>
              <a:rPr lang="en-GB" err="1"/>
              <a:t>tempor</a:t>
            </a:r>
            <a:r>
              <a:rPr lang="en-GB"/>
              <a:t> </a:t>
            </a:r>
            <a:r>
              <a:rPr lang="en-GB" err="1"/>
              <a:t>invidunt</a:t>
            </a:r>
            <a:r>
              <a:rPr lang="en-GB"/>
              <a:t> </a:t>
            </a:r>
            <a:r>
              <a:rPr lang="en-GB" err="1"/>
              <a:t>ut</a:t>
            </a:r>
            <a:r>
              <a:rPr lang="en-GB"/>
              <a:t> labore et dolore magna </a:t>
            </a:r>
            <a:r>
              <a:rPr lang="en-GB" err="1"/>
              <a:t>aliquyam</a:t>
            </a:r>
            <a:r>
              <a:rPr lang="en-GB"/>
              <a:t> </a:t>
            </a:r>
            <a:r>
              <a:rPr lang="en-GB" err="1"/>
              <a:t>erat</a:t>
            </a:r>
            <a:r>
              <a:rPr lang="en-GB"/>
              <a:t>, </a:t>
            </a:r>
            <a:r>
              <a:rPr lang="en-GB" err="1"/>
              <a:t>sed</a:t>
            </a:r>
            <a:r>
              <a:rPr lang="en-GB"/>
              <a:t> </a:t>
            </a:r>
            <a:r>
              <a:rPr lang="en-GB" err="1"/>
              <a:t>diam</a:t>
            </a:r>
            <a:r>
              <a:rPr lang="en-GB"/>
              <a:t> </a:t>
            </a:r>
            <a:r>
              <a:rPr lang="en-GB" err="1"/>
              <a:t>voluptua</a:t>
            </a:r>
            <a:r>
              <a:rPr lang="en-GB"/>
              <a:t>.</a:t>
            </a:r>
          </a:p>
        </p:txBody>
      </p:sp>
      <p:sp>
        <p:nvSpPr>
          <p:cNvPr id="7" name="Text Placeholder 43">
            <a:extLst>
              <a:ext uri="{FF2B5EF4-FFF2-40B4-BE49-F238E27FC236}">
                <a16:creationId xmlns:a16="http://schemas.microsoft.com/office/drawing/2014/main" id="{CC5B2C55-8070-1679-EEBD-9F2AB6439BC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78972" y="1920279"/>
            <a:ext cx="5215427" cy="5539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500" b="1" i="0">
                <a:solidFill>
                  <a:schemeClr val="bg1"/>
                </a:solidFill>
                <a:latin typeface="Wix Madefor Display SemiBold" panose="020B0503020203020203" pitchFamily="34" charset="77"/>
                <a:cs typeface="Wix Madefor Display SemiBold" panose="020B0503020203020203" pitchFamily="34" charset="77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This is a subtitle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3C0E08-02B1-0B97-F1AA-94C5F8C403F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50000"/>
          </a:blip>
          <a:srcRect/>
          <a:stretch/>
        </p:blipFill>
        <p:spPr>
          <a:xfrm>
            <a:off x="5994399" y="-1194269"/>
            <a:ext cx="5592133" cy="8052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13451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ark background slide - 3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9946342-C4C9-370C-7D8A-6181DE783BCF}"/>
              </a:ext>
            </a:extLst>
          </p:cNvPr>
          <p:cNvSpPr/>
          <p:nvPr userDrawn="1"/>
        </p:nvSpPr>
        <p:spPr>
          <a:xfrm>
            <a:off x="1" y="1"/>
            <a:ext cx="12180060" cy="61823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FR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72A9A1A-AEE9-782A-E29D-A175FCB5BEEA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 userDrawn="1"/>
        </p:nvSpPr>
        <p:spPr>
          <a:xfrm>
            <a:off x="23878" y="0"/>
            <a:ext cx="12168121" cy="6182360"/>
          </a:xfrm>
          <a:prstGeom prst="rect">
            <a:avLst/>
          </a:prstGeom>
          <a:gradFill>
            <a:gsLst>
              <a:gs pos="0">
                <a:srgbClr val="0C233F">
                  <a:alpha val="0"/>
                  <a:lumMod val="100000"/>
                </a:srgbClr>
              </a:gs>
              <a:gs pos="99000">
                <a:srgbClr val="4985FE">
                  <a:alpha val="9135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FR"/>
          </a:p>
        </p:txBody>
      </p:sp>
      <p:sp>
        <p:nvSpPr>
          <p:cNvPr id="9" name="Text Placeholder 43">
            <a:extLst>
              <a:ext uri="{FF2B5EF4-FFF2-40B4-BE49-F238E27FC236}">
                <a16:creationId xmlns:a16="http://schemas.microsoft.com/office/drawing/2014/main" id="{5CAA15E0-AD60-784F-5371-90A3A1842E2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78973" y="863322"/>
            <a:ext cx="6302547" cy="5539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500" b="1" i="0">
                <a:solidFill>
                  <a:schemeClr val="bg1"/>
                </a:solidFill>
                <a:latin typeface="Wix Madefor Display" panose="020B0503020203020203" pitchFamily="34" charset="77"/>
                <a:cs typeface="Wix Madefor Display" panose="020B0503020203020203" pitchFamily="34" charset="77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Slide title 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D4BA9775-06FE-8C02-ABE4-D21C34C848B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78972" y="3553646"/>
            <a:ext cx="2428875" cy="1056958"/>
          </a:xfrm>
          <a:prstGeom prst="rect">
            <a:avLst/>
          </a:prstGeom>
        </p:spPr>
        <p:txBody>
          <a:bodyPr/>
          <a:lstStyle>
            <a:lvl1pPr marL="0" indent="0">
              <a:buClr>
                <a:schemeClr val="accent2"/>
              </a:buClr>
              <a:buNone/>
              <a:defRPr sz="1500" b="0" i="0">
                <a:solidFill>
                  <a:schemeClr val="bg1"/>
                </a:solidFill>
                <a:latin typeface="Inter Light" panose="02000503000000020004" pitchFamily="2" charset="0"/>
                <a:ea typeface="Inter Light" panose="02000503000000020004" pitchFamily="2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1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2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3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GB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1C90B8F1-FAA5-8C93-A479-4C0266E8D44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8972" y="2496689"/>
            <a:ext cx="5215427" cy="1056957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2000"/>
              </a:lnSpc>
              <a:buNone/>
              <a:defRPr sz="1500" b="0" i="0">
                <a:solidFill>
                  <a:schemeClr val="bg1"/>
                </a:solidFill>
                <a:latin typeface="Inter Light" panose="02000503000000020004" pitchFamily="2" charset="0"/>
                <a:ea typeface="Inter Light" panose="02000503000000020004" pitchFamily="2" charset="0"/>
              </a:defRPr>
            </a:lvl1pPr>
            <a:lvl2pPr>
              <a:defRPr b="0" i="0">
                <a:latin typeface="Inter Light" panose="02000503000000020004" pitchFamily="2" charset="0"/>
                <a:ea typeface="Inter Light" panose="02000503000000020004" pitchFamily="2" charset="0"/>
              </a:defRPr>
            </a:lvl2pPr>
            <a:lvl3pPr>
              <a:defRPr b="0" i="0">
                <a:latin typeface="Inter Light" panose="02000503000000020004" pitchFamily="2" charset="0"/>
                <a:ea typeface="Inter Light" panose="02000503000000020004" pitchFamily="2" charset="0"/>
              </a:defRPr>
            </a:lvl3pPr>
            <a:lvl4pPr>
              <a:defRPr b="0" i="0">
                <a:latin typeface="Inter Light" panose="02000503000000020004" pitchFamily="2" charset="0"/>
                <a:ea typeface="Inter Light" panose="02000503000000020004" pitchFamily="2" charset="0"/>
              </a:defRPr>
            </a:lvl4pPr>
            <a:lvl5pPr>
              <a:defRPr b="0" i="0">
                <a:latin typeface="Inter Light" panose="02000503000000020004" pitchFamily="2" charset="0"/>
                <a:ea typeface="Inter Light" panose="02000503000000020004" pitchFamily="2" charset="0"/>
              </a:defRPr>
            </a:lvl5pPr>
          </a:lstStyle>
          <a:p>
            <a:pPr lvl="0"/>
            <a:r>
              <a:rPr lang="en-GB"/>
              <a:t>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consetetur</a:t>
            </a:r>
            <a:r>
              <a:rPr lang="en-GB"/>
              <a:t> </a:t>
            </a:r>
            <a:r>
              <a:rPr lang="en-GB" err="1"/>
              <a:t>sadipscing</a:t>
            </a:r>
            <a:r>
              <a:rPr lang="en-GB"/>
              <a:t> </a:t>
            </a:r>
            <a:r>
              <a:rPr lang="en-GB" err="1"/>
              <a:t>elitr</a:t>
            </a:r>
            <a:r>
              <a:rPr lang="en-GB"/>
              <a:t>, </a:t>
            </a:r>
            <a:r>
              <a:rPr lang="en-GB" err="1"/>
              <a:t>sed</a:t>
            </a:r>
            <a:r>
              <a:rPr lang="en-GB"/>
              <a:t> </a:t>
            </a:r>
            <a:r>
              <a:rPr lang="en-GB" err="1"/>
              <a:t>diam</a:t>
            </a:r>
            <a:r>
              <a:rPr lang="en-GB"/>
              <a:t> </a:t>
            </a:r>
            <a:r>
              <a:rPr lang="en-GB" err="1"/>
              <a:t>nonumy</a:t>
            </a:r>
            <a:r>
              <a:rPr lang="en-GB"/>
              <a:t> </a:t>
            </a:r>
            <a:r>
              <a:rPr lang="en-GB" err="1"/>
              <a:t>eirmod</a:t>
            </a:r>
            <a:r>
              <a:rPr lang="en-GB"/>
              <a:t> </a:t>
            </a:r>
            <a:r>
              <a:rPr lang="en-GB" err="1"/>
              <a:t>tempor</a:t>
            </a:r>
            <a:r>
              <a:rPr lang="en-GB"/>
              <a:t> </a:t>
            </a:r>
            <a:r>
              <a:rPr lang="en-GB" err="1"/>
              <a:t>invidunt</a:t>
            </a:r>
            <a:r>
              <a:rPr lang="en-GB"/>
              <a:t> </a:t>
            </a:r>
            <a:r>
              <a:rPr lang="en-GB" err="1"/>
              <a:t>ut</a:t>
            </a:r>
            <a:r>
              <a:rPr lang="en-GB"/>
              <a:t> labore et dolore magna </a:t>
            </a:r>
            <a:r>
              <a:rPr lang="en-GB" err="1"/>
              <a:t>aliquyam</a:t>
            </a:r>
            <a:r>
              <a:rPr lang="en-GB"/>
              <a:t> </a:t>
            </a:r>
            <a:r>
              <a:rPr lang="en-GB" err="1"/>
              <a:t>erat</a:t>
            </a:r>
            <a:r>
              <a:rPr lang="en-GB"/>
              <a:t>, </a:t>
            </a:r>
            <a:r>
              <a:rPr lang="en-GB" err="1"/>
              <a:t>sed</a:t>
            </a:r>
            <a:r>
              <a:rPr lang="en-GB"/>
              <a:t> </a:t>
            </a:r>
            <a:r>
              <a:rPr lang="en-GB" err="1"/>
              <a:t>diam</a:t>
            </a:r>
            <a:r>
              <a:rPr lang="en-GB"/>
              <a:t> </a:t>
            </a:r>
            <a:r>
              <a:rPr lang="en-GB" err="1"/>
              <a:t>voluptua</a:t>
            </a:r>
            <a:r>
              <a:rPr lang="en-GB"/>
              <a:t>.</a:t>
            </a:r>
          </a:p>
        </p:txBody>
      </p:sp>
      <p:sp>
        <p:nvSpPr>
          <p:cNvPr id="7" name="Text Placeholder 43">
            <a:extLst>
              <a:ext uri="{FF2B5EF4-FFF2-40B4-BE49-F238E27FC236}">
                <a16:creationId xmlns:a16="http://schemas.microsoft.com/office/drawing/2014/main" id="{CC5B2C55-8070-1679-EEBD-9F2AB6439BC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78972" y="1920279"/>
            <a:ext cx="5215427" cy="5539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500" b="1" i="0">
                <a:solidFill>
                  <a:schemeClr val="bg1"/>
                </a:solidFill>
                <a:latin typeface="Wix Madefor Display SemiBold" panose="020B0503020203020203" pitchFamily="34" charset="77"/>
                <a:cs typeface="Wix Madefor Display SemiBold" panose="020B0503020203020203" pitchFamily="34" charset="77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This is a subtitle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3C0E08-02B1-0B97-F1AA-94C5F8C403F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50000"/>
          </a:blip>
          <a:srcRect/>
          <a:stretch/>
        </p:blipFill>
        <p:spPr>
          <a:xfrm>
            <a:off x="6197603" y="-451784"/>
            <a:ext cx="6625496" cy="7761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41542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estion/answ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DAD0F8C-C00E-E57C-EA55-DDC0C558983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78973" y="2445772"/>
            <a:ext cx="9402762" cy="484789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b="1" i="0">
                <a:solidFill>
                  <a:srgbClr val="4985FE"/>
                </a:solidFill>
                <a:latin typeface="Wix Madefor Display" panose="020B0503020203020203" pitchFamily="34" charset="77"/>
                <a:cs typeface="Wix Madefor Display" panose="020B0503020203020203" pitchFamily="34" charset="77"/>
              </a:defRPr>
            </a:lvl1pPr>
          </a:lstStyle>
          <a:p>
            <a:pPr lvl="0"/>
            <a:r>
              <a:rPr lang="en-GB"/>
              <a:t>This is a question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1D27090-B57B-3249-38B5-7F94CED4375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78973" y="3170522"/>
            <a:ext cx="567964" cy="268631"/>
          </a:xfrm>
          <a:prstGeom prst="rect">
            <a:avLst/>
          </a:prstGeom>
        </p:spPr>
      </p:pic>
      <p:sp>
        <p:nvSpPr>
          <p:cNvPr id="8" name="Text Placeholder 5">
            <a:extLst>
              <a:ext uri="{FF2B5EF4-FFF2-40B4-BE49-F238E27FC236}">
                <a16:creationId xmlns:a16="http://schemas.microsoft.com/office/drawing/2014/main" id="{0E62C804-DA3C-9854-1531-BE9DD9864BF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500449" y="3038447"/>
            <a:ext cx="9402762" cy="484789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b="0" i="0">
                <a:solidFill>
                  <a:srgbClr val="424242"/>
                </a:solidFill>
                <a:latin typeface="Wix Madefor Display" panose="020B0503020203020203" pitchFamily="34" charset="77"/>
                <a:cs typeface="Wix Madefor Display" panose="020B0503020203020203" pitchFamily="34" charset="77"/>
              </a:defRPr>
            </a:lvl1pPr>
          </a:lstStyle>
          <a:p>
            <a:pPr lvl="0"/>
            <a:r>
              <a:rPr lang="en-GB"/>
              <a:t>This is the answer </a:t>
            </a:r>
          </a:p>
        </p:txBody>
      </p:sp>
    </p:spTree>
    <p:extLst>
      <p:ext uri="{BB962C8B-B14F-4D97-AF65-F5344CB8AC3E}">
        <p14:creationId xmlns:p14="http://schemas.microsoft.com/office/powerpoint/2010/main" val="51489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holding a large paper&#10;&#10;AI-generated content may be incorrect.">
            <a:extLst>
              <a:ext uri="{FF2B5EF4-FFF2-40B4-BE49-F238E27FC236}">
                <a16:creationId xmlns:a16="http://schemas.microsoft.com/office/drawing/2014/main" id="{50FC2B9E-1B42-3075-7CF3-5425A9EFADB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l="-1" t="23135" r="-1" b="-280"/>
          <a:stretch/>
        </p:blipFill>
        <p:spPr>
          <a:xfrm>
            <a:off x="-1" y="1"/>
            <a:ext cx="12192000" cy="627017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33538C17-0232-3205-0A06-5C37594824CD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 userDrawn="1"/>
        </p:nvSpPr>
        <p:spPr>
          <a:xfrm>
            <a:off x="-1" y="0"/>
            <a:ext cx="12192001" cy="6270170"/>
          </a:xfrm>
          <a:prstGeom prst="rect">
            <a:avLst/>
          </a:prstGeom>
          <a:gradFill>
            <a:gsLst>
              <a:gs pos="0">
                <a:srgbClr val="0C233F">
                  <a:lumMod val="100000"/>
                  <a:alpha val="83893"/>
                </a:srgbClr>
              </a:gs>
              <a:gs pos="99000">
                <a:srgbClr val="4985FE">
                  <a:alpha val="9135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en-FR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A2A916E-3ED2-B41F-6CD9-F3BCDCB74B0F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53343" y="1823261"/>
            <a:ext cx="855406" cy="707922"/>
          </a:xfrm>
          <a:prstGeom prst="rect">
            <a:avLst/>
          </a:prstGeom>
        </p:spPr>
      </p:pic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01D71F47-5318-66FF-8D04-D88BB3E4D9D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408749" y="2531184"/>
            <a:ext cx="7148207" cy="832080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2500" b="0" i="0">
                <a:solidFill>
                  <a:schemeClr val="bg1"/>
                </a:solidFill>
                <a:latin typeface="Wix Madefor Display Medium" panose="020B0503020203020203" pitchFamily="34" charset="77"/>
                <a:ea typeface="Inter Light Italic" panose="02000503000000020004" pitchFamily="2" charset="0"/>
                <a:cs typeface="Wix Madefor Display Medium" panose="020B0503020203020203" pitchFamily="34" charset="77"/>
              </a:defRPr>
            </a:lvl1pPr>
            <a:lvl2pPr marL="457200" indent="0">
              <a:buNone/>
              <a:defRPr b="0" i="0">
                <a:latin typeface="Inter Light Italic" panose="02000503000000020004" pitchFamily="2" charset="0"/>
                <a:ea typeface="Inter Light Italic" panose="02000503000000020004" pitchFamily="2" charset="0"/>
              </a:defRPr>
            </a:lvl2pPr>
            <a:lvl3pPr marL="914400" indent="0">
              <a:buNone/>
              <a:defRPr b="0" i="0">
                <a:latin typeface="Inter Light Italic" panose="02000503000000020004" pitchFamily="2" charset="0"/>
                <a:ea typeface="Inter Light Italic" panose="02000503000000020004" pitchFamily="2" charset="0"/>
              </a:defRPr>
            </a:lvl3pPr>
            <a:lvl4pPr marL="1371600" indent="0">
              <a:buNone/>
              <a:defRPr b="0" i="0">
                <a:latin typeface="Inter Light Italic" panose="02000503000000020004" pitchFamily="2" charset="0"/>
                <a:ea typeface="Inter Light Italic" panose="02000503000000020004" pitchFamily="2" charset="0"/>
              </a:defRPr>
            </a:lvl4pPr>
            <a:lvl5pPr marL="1828800" indent="0">
              <a:buNone/>
              <a:defRPr b="0" i="0">
                <a:latin typeface="Inter Light Italic" panose="02000503000000020004" pitchFamily="2" charset="0"/>
                <a:ea typeface="Inter Light Italic" panose="02000503000000020004" pitchFamily="2" charset="0"/>
              </a:defRPr>
            </a:lvl5pPr>
          </a:lstStyle>
          <a:p>
            <a:pPr lvl="0"/>
            <a:r>
              <a:rPr lang="en-GB"/>
              <a:t>This is a quote</a:t>
            </a:r>
          </a:p>
        </p:txBody>
      </p:sp>
      <p:sp>
        <p:nvSpPr>
          <p:cNvPr id="22" name="Text Placeholder 15">
            <a:extLst>
              <a:ext uri="{FF2B5EF4-FFF2-40B4-BE49-F238E27FC236}">
                <a16:creationId xmlns:a16="http://schemas.microsoft.com/office/drawing/2014/main" id="{7E7F3BEE-3B1F-A125-3D6F-1EA272F9CB3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408748" y="3678826"/>
            <a:ext cx="6253623" cy="588368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500" b="0" i="0">
                <a:solidFill>
                  <a:schemeClr val="bg1"/>
                </a:solidFill>
                <a:latin typeface="Wix Madefor Display" panose="020B0503020203020203" pitchFamily="34" charset="77"/>
                <a:ea typeface="Inter Light" panose="02000503000000020004" pitchFamily="2" charset="0"/>
                <a:cs typeface="Wix Madefor Display" panose="020B0503020203020203" pitchFamily="34" charset="77"/>
              </a:defRPr>
            </a:lvl1pPr>
            <a:lvl2pPr marL="457200" indent="0">
              <a:buNone/>
              <a:defRPr b="0" i="0">
                <a:latin typeface="Inter Light Italic" panose="02000503000000020004" pitchFamily="2" charset="0"/>
                <a:ea typeface="Inter Light Italic" panose="02000503000000020004" pitchFamily="2" charset="0"/>
              </a:defRPr>
            </a:lvl2pPr>
            <a:lvl3pPr marL="914400" indent="0">
              <a:buNone/>
              <a:defRPr b="0" i="0">
                <a:latin typeface="Inter Light Italic" panose="02000503000000020004" pitchFamily="2" charset="0"/>
                <a:ea typeface="Inter Light Italic" panose="02000503000000020004" pitchFamily="2" charset="0"/>
              </a:defRPr>
            </a:lvl3pPr>
            <a:lvl4pPr marL="1371600" indent="0">
              <a:buNone/>
              <a:defRPr b="0" i="0">
                <a:latin typeface="Inter Light Italic" panose="02000503000000020004" pitchFamily="2" charset="0"/>
                <a:ea typeface="Inter Light Italic" panose="02000503000000020004" pitchFamily="2" charset="0"/>
              </a:defRPr>
            </a:lvl4pPr>
            <a:lvl5pPr marL="1828800" indent="0">
              <a:buNone/>
              <a:defRPr b="0" i="0">
                <a:latin typeface="Inter Light Italic" panose="02000503000000020004" pitchFamily="2" charset="0"/>
                <a:ea typeface="Inter Light Italic" panose="02000503000000020004" pitchFamily="2" charset="0"/>
              </a:defRPr>
            </a:lvl5pPr>
          </a:lstStyle>
          <a:p>
            <a:pPr lvl="0"/>
            <a:r>
              <a:rPr lang="en-GB"/>
              <a:t>Name</a:t>
            </a:r>
          </a:p>
        </p:txBody>
      </p:sp>
    </p:spTree>
    <p:extLst>
      <p:ext uri="{BB962C8B-B14F-4D97-AF65-F5344CB8AC3E}">
        <p14:creationId xmlns:p14="http://schemas.microsoft.com/office/powerpoint/2010/main" val="7384838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overview slide - Packz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B29776A-ECA5-1E9A-87D0-01093F460DB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/>
          <a:srcRect r="13571"/>
          <a:stretch/>
        </p:blipFill>
        <p:spPr>
          <a:xfrm>
            <a:off x="3289740" y="490833"/>
            <a:ext cx="8902260" cy="6180083"/>
          </a:xfrm>
          <a:prstGeom prst="rect">
            <a:avLst/>
          </a:prstGeom>
        </p:spPr>
      </p:pic>
      <p:pic>
        <p:nvPicPr>
          <p:cNvPr id="3" name="Graphic 2">
            <a:extLst>
              <a:ext uri="{FF2B5EF4-FFF2-40B4-BE49-F238E27FC236}">
                <a16:creationId xmlns:a16="http://schemas.microsoft.com/office/drawing/2014/main" id="{BECB5945-7AD7-06EF-2D28-1DDC11AC358E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329901" y="1019671"/>
            <a:ext cx="1562100" cy="241300"/>
          </a:xfrm>
          <a:prstGeom prst="rect">
            <a:avLst/>
          </a:prstGeom>
        </p:spPr>
      </p:pic>
      <p:sp>
        <p:nvSpPr>
          <p:cNvPr id="6" name="Text Placeholder 11">
            <a:extLst>
              <a:ext uri="{FF2B5EF4-FFF2-40B4-BE49-F238E27FC236}">
                <a16:creationId xmlns:a16="http://schemas.microsoft.com/office/drawing/2014/main" id="{5E5CACE1-593D-9449-0EEF-30E4256C694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78973" y="2689231"/>
            <a:ext cx="2973220" cy="1694493"/>
          </a:xfrm>
          <a:prstGeom prst="rect">
            <a:avLst/>
          </a:prstGeom>
        </p:spPr>
        <p:txBody>
          <a:bodyPr/>
          <a:lstStyle>
            <a:lvl1pPr marL="0" indent="0">
              <a:buClr>
                <a:schemeClr val="accent2"/>
              </a:buClr>
              <a:buFont typeface="Wingdings" pitchFamily="2" charset="2"/>
              <a:buNone/>
              <a:defRPr sz="1500" b="0" i="0">
                <a:solidFill>
                  <a:srgbClr val="424242"/>
                </a:solidFill>
                <a:latin typeface="Inter Light" panose="02000503000000020004" pitchFamily="2" charset="0"/>
                <a:ea typeface="Inter Light" panose="02000503000000020004" pitchFamily="2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1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2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3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4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5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GB"/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GB"/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GB"/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GB"/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GB"/>
          </a:p>
        </p:txBody>
      </p:sp>
      <p:sp>
        <p:nvSpPr>
          <p:cNvPr id="7" name="Text Placeholder 43">
            <a:extLst>
              <a:ext uri="{FF2B5EF4-FFF2-40B4-BE49-F238E27FC236}">
                <a16:creationId xmlns:a16="http://schemas.microsoft.com/office/drawing/2014/main" id="{983F5949-F038-8258-7A23-99009C7152E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78973" y="1920279"/>
            <a:ext cx="5215427" cy="5539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500" b="1" i="0">
                <a:solidFill>
                  <a:srgbClr val="424242"/>
                </a:solidFill>
                <a:latin typeface="Wix Madefor Display SemiBold" panose="020B0503020203020203" pitchFamily="34" charset="77"/>
                <a:cs typeface="Wix Madefor Display SemiBold" panose="020B0503020203020203" pitchFamily="34" charset="77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This is a subtitle</a:t>
            </a:r>
          </a:p>
        </p:txBody>
      </p:sp>
      <p:sp>
        <p:nvSpPr>
          <p:cNvPr id="10" name="Text Placeholder 43">
            <a:extLst>
              <a:ext uri="{FF2B5EF4-FFF2-40B4-BE49-F238E27FC236}">
                <a16:creationId xmlns:a16="http://schemas.microsoft.com/office/drawing/2014/main" id="{BF580B74-92E2-086E-CD45-DE11779CC48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78973" y="863322"/>
            <a:ext cx="6302547" cy="5539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500" b="1" i="0">
                <a:solidFill>
                  <a:srgbClr val="424242"/>
                </a:solidFill>
                <a:latin typeface="Wix Madefor Display" panose="020B0503020203020203" pitchFamily="34" charset="77"/>
                <a:cs typeface="Wix Madefor Display" panose="020B0503020203020203" pitchFamily="34" charset="77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Product overview</a:t>
            </a:r>
          </a:p>
        </p:txBody>
      </p:sp>
    </p:spTree>
    <p:extLst>
      <p:ext uri="{BB962C8B-B14F-4D97-AF65-F5344CB8AC3E}">
        <p14:creationId xmlns:p14="http://schemas.microsoft.com/office/powerpoint/2010/main" val="33051088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overview slide - iC3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B29776A-ECA5-1E9A-87D0-01093F460DB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/>
          <a:srcRect r="13571"/>
          <a:stretch/>
        </p:blipFill>
        <p:spPr>
          <a:xfrm>
            <a:off x="3289740" y="490833"/>
            <a:ext cx="8902260" cy="6180082"/>
          </a:xfrm>
          <a:prstGeom prst="rect">
            <a:avLst/>
          </a:prstGeom>
        </p:spPr>
      </p:pic>
      <p:sp>
        <p:nvSpPr>
          <p:cNvPr id="9" name="Text Placeholder 11">
            <a:extLst>
              <a:ext uri="{FF2B5EF4-FFF2-40B4-BE49-F238E27FC236}">
                <a16:creationId xmlns:a16="http://schemas.microsoft.com/office/drawing/2014/main" id="{51BAD88D-CAF7-2719-9264-CCF14A748A14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78973" y="2689231"/>
            <a:ext cx="2973220" cy="1694493"/>
          </a:xfrm>
          <a:prstGeom prst="rect">
            <a:avLst/>
          </a:prstGeom>
        </p:spPr>
        <p:txBody>
          <a:bodyPr/>
          <a:lstStyle>
            <a:lvl1pPr marL="0" indent="0">
              <a:buClr>
                <a:schemeClr val="accent2"/>
              </a:buClr>
              <a:buFont typeface="Wingdings" pitchFamily="2" charset="2"/>
              <a:buNone/>
              <a:defRPr sz="1500" b="0" i="0">
                <a:solidFill>
                  <a:srgbClr val="424242"/>
                </a:solidFill>
                <a:latin typeface="Inter Light" panose="02000503000000020004" pitchFamily="2" charset="0"/>
                <a:ea typeface="Inter Light" panose="02000503000000020004" pitchFamily="2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1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2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3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4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5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GB"/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GB"/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GB"/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GB"/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D9D3B50-1707-AE18-2383-97F3FE08F14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049924" y="863322"/>
            <a:ext cx="842077" cy="553998"/>
          </a:xfrm>
          <a:prstGeom prst="rect">
            <a:avLst/>
          </a:prstGeom>
        </p:spPr>
      </p:pic>
      <p:sp>
        <p:nvSpPr>
          <p:cNvPr id="4" name="Text Placeholder 43">
            <a:extLst>
              <a:ext uri="{FF2B5EF4-FFF2-40B4-BE49-F238E27FC236}">
                <a16:creationId xmlns:a16="http://schemas.microsoft.com/office/drawing/2014/main" id="{A49AE6E4-B088-A5F9-108A-55EBC0F5177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78973" y="863322"/>
            <a:ext cx="6302547" cy="5539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500" b="1" i="0">
                <a:solidFill>
                  <a:srgbClr val="424242"/>
                </a:solidFill>
                <a:latin typeface="Wix Madefor Display" panose="020B0503020203020203" pitchFamily="34" charset="77"/>
                <a:cs typeface="Wix Madefor Display" panose="020B0503020203020203" pitchFamily="34" charset="77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Product overview</a:t>
            </a:r>
          </a:p>
        </p:txBody>
      </p:sp>
      <p:sp>
        <p:nvSpPr>
          <p:cNvPr id="6" name="Text Placeholder 43">
            <a:extLst>
              <a:ext uri="{FF2B5EF4-FFF2-40B4-BE49-F238E27FC236}">
                <a16:creationId xmlns:a16="http://schemas.microsoft.com/office/drawing/2014/main" id="{DFD8B351-19B8-6B01-3FCA-103EBAC8365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78973" y="1920279"/>
            <a:ext cx="5215427" cy="5539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500" b="1" i="0">
                <a:solidFill>
                  <a:srgbClr val="424242"/>
                </a:solidFill>
                <a:latin typeface="Wix Madefor Display SemiBold" panose="020B0503020203020203" pitchFamily="34" charset="77"/>
                <a:cs typeface="Wix Madefor Display SemiBold" panose="020B0503020203020203" pitchFamily="34" charset="77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This is a subtitle</a:t>
            </a:r>
          </a:p>
        </p:txBody>
      </p:sp>
    </p:spTree>
    <p:extLst>
      <p:ext uri="{BB962C8B-B14F-4D97-AF65-F5344CB8AC3E}">
        <p14:creationId xmlns:p14="http://schemas.microsoft.com/office/powerpoint/2010/main" val="30974949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overview slide - Cloudflo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93FC6F43-F304-A316-486B-E29F85F9F92B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/>
          <a:srcRect/>
          <a:stretch/>
        </p:blipFill>
        <p:spPr>
          <a:xfrm>
            <a:off x="3289741" y="490833"/>
            <a:ext cx="10300136" cy="6180082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32A1620B-28DB-5A6D-B92A-ED96A07C9F2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27876" y="989488"/>
            <a:ext cx="2064126" cy="338150"/>
          </a:xfrm>
          <a:prstGeom prst="rect">
            <a:avLst/>
          </a:prstGeom>
        </p:spPr>
      </p:pic>
      <p:sp>
        <p:nvSpPr>
          <p:cNvPr id="11" name="Text Placeholder 43">
            <a:extLst>
              <a:ext uri="{FF2B5EF4-FFF2-40B4-BE49-F238E27FC236}">
                <a16:creationId xmlns:a16="http://schemas.microsoft.com/office/drawing/2014/main" id="{D73C5738-EF1D-AA9C-D671-506A185C640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78973" y="863322"/>
            <a:ext cx="6302547" cy="5539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500" b="1" i="0">
                <a:solidFill>
                  <a:srgbClr val="424242"/>
                </a:solidFill>
                <a:latin typeface="Wix Madefor Display" panose="020B0503020203020203" pitchFamily="34" charset="77"/>
                <a:cs typeface="Wix Madefor Display" panose="020B0503020203020203" pitchFamily="34" charset="77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Product overview</a:t>
            </a:r>
          </a:p>
        </p:txBody>
      </p:sp>
      <p:sp>
        <p:nvSpPr>
          <p:cNvPr id="14" name="Text Placeholder 11">
            <a:extLst>
              <a:ext uri="{FF2B5EF4-FFF2-40B4-BE49-F238E27FC236}">
                <a16:creationId xmlns:a16="http://schemas.microsoft.com/office/drawing/2014/main" id="{E788F00B-4F25-2A68-DF0A-095E1F515C4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78973" y="2689231"/>
            <a:ext cx="2973220" cy="1694493"/>
          </a:xfrm>
          <a:prstGeom prst="rect">
            <a:avLst/>
          </a:prstGeom>
        </p:spPr>
        <p:txBody>
          <a:bodyPr/>
          <a:lstStyle>
            <a:lvl1pPr marL="0" indent="0">
              <a:buClr>
                <a:schemeClr val="accent2"/>
              </a:buClr>
              <a:buFont typeface="Wingdings" pitchFamily="2" charset="2"/>
              <a:buNone/>
              <a:defRPr sz="1500" b="0" i="0">
                <a:solidFill>
                  <a:srgbClr val="424242"/>
                </a:solidFill>
                <a:latin typeface="Inter Light" panose="02000503000000020004" pitchFamily="2" charset="0"/>
                <a:ea typeface="Inter Light" panose="02000503000000020004" pitchFamily="2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1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2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3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4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5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GB"/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GB"/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GB"/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GB"/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GB"/>
          </a:p>
        </p:txBody>
      </p:sp>
      <p:sp>
        <p:nvSpPr>
          <p:cNvPr id="15" name="Text Placeholder 43">
            <a:extLst>
              <a:ext uri="{FF2B5EF4-FFF2-40B4-BE49-F238E27FC236}">
                <a16:creationId xmlns:a16="http://schemas.microsoft.com/office/drawing/2014/main" id="{8CAC9F8F-0FF3-EC81-88FD-3CDA4E62F96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78973" y="1920279"/>
            <a:ext cx="5215427" cy="5539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500" b="1" i="0">
                <a:solidFill>
                  <a:srgbClr val="424242"/>
                </a:solidFill>
                <a:latin typeface="Wix Madefor Display SemiBold" panose="020B0503020203020203" pitchFamily="34" charset="77"/>
                <a:cs typeface="Wix Madefor Display SemiBold" panose="020B0503020203020203" pitchFamily="34" charset="77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This is a subtitle</a:t>
            </a:r>
          </a:p>
        </p:txBody>
      </p:sp>
    </p:spTree>
    <p:extLst>
      <p:ext uri="{BB962C8B-B14F-4D97-AF65-F5344CB8AC3E}">
        <p14:creationId xmlns:p14="http://schemas.microsoft.com/office/powerpoint/2010/main" val="222269548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overview slide - ColorA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9324133-E0FD-3D3F-1972-E91D598DD30C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/>
          <a:srcRect/>
          <a:stretch/>
        </p:blipFill>
        <p:spPr>
          <a:xfrm>
            <a:off x="3289741" y="490833"/>
            <a:ext cx="10300136" cy="6180081"/>
          </a:xfrm>
          <a:prstGeom prst="rect">
            <a:avLst/>
          </a:prstGeom>
        </p:spPr>
      </p:pic>
      <p:sp>
        <p:nvSpPr>
          <p:cNvPr id="11" name="Text Placeholder 43">
            <a:extLst>
              <a:ext uri="{FF2B5EF4-FFF2-40B4-BE49-F238E27FC236}">
                <a16:creationId xmlns:a16="http://schemas.microsoft.com/office/drawing/2014/main" id="{D73C5738-EF1D-AA9C-D671-506A185C640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78973" y="863322"/>
            <a:ext cx="6302547" cy="5539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500" b="1" i="0">
                <a:solidFill>
                  <a:srgbClr val="424242"/>
                </a:solidFill>
                <a:latin typeface="Wix Madefor Display" panose="020B0503020203020203" pitchFamily="34" charset="77"/>
                <a:cs typeface="Wix Madefor Display" panose="020B0503020203020203" pitchFamily="34" charset="77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Product overview</a:t>
            </a:r>
          </a:p>
        </p:txBody>
      </p:sp>
      <p:sp>
        <p:nvSpPr>
          <p:cNvPr id="14" name="Text Placeholder 11">
            <a:extLst>
              <a:ext uri="{FF2B5EF4-FFF2-40B4-BE49-F238E27FC236}">
                <a16:creationId xmlns:a16="http://schemas.microsoft.com/office/drawing/2014/main" id="{E788F00B-4F25-2A68-DF0A-095E1F515C4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78973" y="2689231"/>
            <a:ext cx="2973220" cy="1694493"/>
          </a:xfrm>
          <a:prstGeom prst="rect">
            <a:avLst/>
          </a:prstGeom>
        </p:spPr>
        <p:txBody>
          <a:bodyPr/>
          <a:lstStyle>
            <a:lvl1pPr marL="0" indent="0">
              <a:buClr>
                <a:schemeClr val="accent2"/>
              </a:buClr>
              <a:buFont typeface="Wingdings" pitchFamily="2" charset="2"/>
              <a:buNone/>
              <a:defRPr sz="1500" b="0" i="0">
                <a:solidFill>
                  <a:srgbClr val="424242"/>
                </a:solidFill>
                <a:latin typeface="Inter Light" panose="02000503000000020004" pitchFamily="2" charset="0"/>
                <a:ea typeface="Inter Light" panose="02000503000000020004" pitchFamily="2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1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2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3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4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5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GB"/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GB"/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GB"/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GB"/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GB"/>
          </a:p>
        </p:txBody>
      </p:sp>
      <p:sp>
        <p:nvSpPr>
          <p:cNvPr id="15" name="Text Placeholder 43">
            <a:extLst>
              <a:ext uri="{FF2B5EF4-FFF2-40B4-BE49-F238E27FC236}">
                <a16:creationId xmlns:a16="http://schemas.microsoft.com/office/drawing/2014/main" id="{8CAC9F8F-0FF3-EC81-88FD-3CDA4E62F96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78973" y="1920279"/>
            <a:ext cx="5215427" cy="5539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500" b="1" i="0">
                <a:solidFill>
                  <a:srgbClr val="424242"/>
                </a:solidFill>
                <a:latin typeface="Wix Madefor Display SemiBold" panose="020B0503020203020203" pitchFamily="34" charset="77"/>
                <a:cs typeface="Wix Madefor Display SemiBold" panose="020B0503020203020203" pitchFamily="34" charset="77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This is a subtitle</a:t>
            </a:r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28A04144-533F-E97B-C497-5B42203D77E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285111" y="673454"/>
            <a:ext cx="1687602" cy="667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5744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overview slide - CoP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570FE7F-C57A-8A8E-6A8B-DF357F3343FB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/>
          <a:srcRect/>
          <a:stretch/>
        </p:blipFill>
        <p:spPr>
          <a:xfrm>
            <a:off x="3289741" y="490833"/>
            <a:ext cx="10300135" cy="6180081"/>
          </a:xfrm>
          <a:prstGeom prst="rect">
            <a:avLst/>
          </a:prstGeom>
        </p:spPr>
      </p:pic>
      <p:sp>
        <p:nvSpPr>
          <p:cNvPr id="11" name="Text Placeholder 43">
            <a:extLst>
              <a:ext uri="{FF2B5EF4-FFF2-40B4-BE49-F238E27FC236}">
                <a16:creationId xmlns:a16="http://schemas.microsoft.com/office/drawing/2014/main" id="{D73C5738-EF1D-AA9C-D671-506A185C640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78973" y="863322"/>
            <a:ext cx="6302547" cy="5539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500" b="1" i="0">
                <a:solidFill>
                  <a:srgbClr val="424242"/>
                </a:solidFill>
                <a:latin typeface="Wix Madefor Display" panose="020B0503020203020203" pitchFamily="34" charset="77"/>
                <a:cs typeface="Wix Madefor Display" panose="020B0503020203020203" pitchFamily="34" charset="77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Product overview</a:t>
            </a:r>
          </a:p>
        </p:txBody>
      </p:sp>
      <p:sp>
        <p:nvSpPr>
          <p:cNvPr id="14" name="Text Placeholder 11">
            <a:extLst>
              <a:ext uri="{FF2B5EF4-FFF2-40B4-BE49-F238E27FC236}">
                <a16:creationId xmlns:a16="http://schemas.microsoft.com/office/drawing/2014/main" id="{E788F00B-4F25-2A68-DF0A-095E1F515C4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78973" y="2689231"/>
            <a:ext cx="2973220" cy="1694493"/>
          </a:xfrm>
          <a:prstGeom prst="rect">
            <a:avLst/>
          </a:prstGeom>
        </p:spPr>
        <p:txBody>
          <a:bodyPr/>
          <a:lstStyle>
            <a:lvl1pPr marL="0" indent="0">
              <a:buClr>
                <a:schemeClr val="accent2"/>
              </a:buClr>
              <a:buFont typeface="Wingdings" pitchFamily="2" charset="2"/>
              <a:buNone/>
              <a:defRPr sz="1500" b="0" i="0">
                <a:solidFill>
                  <a:srgbClr val="424242"/>
                </a:solidFill>
                <a:latin typeface="Inter Light" panose="02000503000000020004" pitchFamily="2" charset="0"/>
                <a:ea typeface="Inter Light" panose="02000503000000020004" pitchFamily="2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1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2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3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4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5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GB"/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GB"/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GB"/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GB"/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GB"/>
          </a:p>
        </p:txBody>
      </p:sp>
      <p:sp>
        <p:nvSpPr>
          <p:cNvPr id="15" name="Text Placeholder 43">
            <a:extLst>
              <a:ext uri="{FF2B5EF4-FFF2-40B4-BE49-F238E27FC236}">
                <a16:creationId xmlns:a16="http://schemas.microsoft.com/office/drawing/2014/main" id="{8CAC9F8F-0FF3-EC81-88FD-3CDA4E62F96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78973" y="1920279"/>
            <a:ext cx="5215427" cy="5539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500" b="1" i="0">
                <a:solidFill>
                  <a:srgbClr val="424242"/>
                </a:solidFill>
                <a:latin typeface="Wix Madefor Display SemiBold" panose="020B0503020203020203" pitchFamily="34" charset="77"/>
                <a:cs typeface="Wix Madefor Display SemiBold" panose="020B0503020203020203" pitchFamily="34" charset="77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This is a subtitle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34BD3F7D-314C-A9B2-68CB-C80D003BC01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605582" y="632177"/>
            <a:ext cx="1187388" cy="709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76793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overview slide - ZeP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06F500A-93F4-0113-5794-E30C48A4143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/>
          <a:srcRect/>
          <a:stretch/>
        </p:blipFill>
        <p:spPr>
          <a:xfrm>
            <a:off x="3289741" y="490833"/>
            <a:ext cx="10300135" cy="6180081"/>
          </a:xfrm>
          <a:prstGeom prst="rect">
            <a:avLst/>
          </a:prstGeom>
        </p:spPr>
      </p:pic>
      <p:sp>
        <p:nvSpPr>
          <p:cNvPr id="11" name="Text Placeholder 43">
            <a:extLst>
              <a:ext uri="{FF2B5EF4-FFF2-40B4-BE49-F238E27FC236}">
                <a16:creationId xmlns:a16="http://schemas.microsoft.com/office/drawing/2014/main" id="{D73C5738-EF1D-AA9C-D671-506A185C640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78973" y="863322"/>
            <a:ext cx="6302547" cy="5539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500" b="1" i="0">
                <a:solidFill>
                  <a:srgbClr val="424242"/>
                </a:solidFill>
                <a:latin typeface="Wix Madefor Display" panose="020B0503020203020203" pitchFamily="34" charset="77"/>
                <a:cs typeface="Wix Madefor Display" panose="020B0503020203020203" pitchFamily="34" charset="77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Product overview</a:t>
            </a:r>
          </a:p>
        </p:txBody>
      </p:sp>
      <p:sp>
        <p:nvSpPr>
          <p:cNvPr id="14" name="Text Placeholder 11">
            <a:extLst>
              <a:ext uri="{FF2B5EF4-FFF2-40B4-BE49-F238E27FC236}">
                <a16:creationId xmlns:a16="http://schemas.microsoft.com/office/drawing/2014/main" id="{E788F00B-4F25-2A68-DF0A-095E1F515C4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78973" y="2689231"/>
            <a:ext cx="2973220" cy="1694493"/>
          </a:xfrm>
          <a:prstGeom prst="rect">
            <a:avLst/>
          </a:prstGeom>
        </p:spPr>
        <p:txBody>
          <a:bodyPr/>
          <a:lstStyle>
            <a:lvl1pPr marL="0" indent="0">
              <a:buClr>
                <a:schemeClr val="accent2"/>
              </a:buClr>
              <a:buFont typeface="Wingdings" pitchFamily="2" charset="2"/>
              <a:buNone/>
              <a:defRPr sz="1500" b="0" i="0">
                <a:solidFill>
                  <a:srgbClr val="424242"/>
                </a:solidFill>
                <a:latin typeface="Inter Light" panose="02000503000000020004" pitchFamily="2" charset="0"/>
                <a:ea typeface="Inter Light" panose="02000503000000020004" pitchFamily="2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1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2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3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4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This is bullet point 5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GB"/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GB"/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GB"/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GB"/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GB"/>
          </a:p>
        </p:txBody>
      </p:sp>
      <p:sp>
        <p:nvSpPr>
          <p:cNvPr id="15" name="Text Placeholder 43">
            <a:extLst>
              <a:ext uri="{FF2B5EF4-FFF2-40B4-BE49-F238E27FC236}">
                <a16:creationId xmlns:a16="http://schemas.microsoft.com/office/drawing/2014/main" id="{8CAC9F8F-0FF3-EC81-88FD-3CDA4E62F96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78973" y="1920279"/>
            <a:ext cx="5215427" cy="5539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500" b="1" i="0">
                <a:solidFill>
                  <a:srgbClr val="424242"/>
                </a:solidFill>
                <a:latin typeface="Wix Madefor Display SemiBold" panose="020B0503020203020203" pitchFamily="34" charset="77"/>
                <a:cs typeface="Wix Madefor Display SemiBold" panose="020B0503020203020203" pitchFamily="34" charset="77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This is a subtitle</a:t>
            </a: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FD77B697-EE45-A5D7-601C-169C5DCABA96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625626" y="728133"/>
            <a:ext cx="1315871" cy="622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856972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ue backgrou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9946342-C4C9-370C-7D8A-6181DE783BCF}"/>
              </a:ext>
            </a:extLst>
          </p:cNvPr>
          <p:cNvSpPr/>
          <p:nvPr userDrawn="1"/>
        </p:nvSpPr>
        <p:spPr>
          <a:xfrm>
            <a:off x="1" y="1"/>
            <a:ext cx="12180060" cy="61823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FR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72A9A1A-AEE9-782A-E29D-A175FCB5BEEA}"/>
              </a:ext>
            </a:extLst>
          </p:cNvPr>
          <p:cNvSpPr>
            <a:spLocks/>
          </p:cNvSpPr>
          <p:nvPr userDrawn="1"/>
        </p:nvSpPr>
        <p:spPr>
          <a:xfrm>
            <a:off x="23878" y="0"/>
            <a:ext cx="12168121" cy="6182360"/>
          </a:xfrm>
          <a:prstGeom prst="rect">
            <a:avLst/>
          </a:prstGeom>
          <a:gradFill>
            <a:gsLst>
              <a:gs pos="0">
                <a:srgbClr val="0C233F">
                  <a:alpha val="0"/>
                  <a:lumMod val="100000"/>
                </a:srgbClr>
              </a:gs>
              <a:gs pos="99000">
                <a:srgbClr val="4985FE">
                  <a:alpha val="9135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FR"/>
          </a:p>
        </p:txBody>
      </p:sp>
    </p:spTree>
    <p:extLst>
      <p:ext uri="{BB962C8B-B14F-4D97-AF65-F5344CB8AC3E}">
        <p14:creationId xmlns:p14="http://schemas.microsoft.com/office/powerpoint/2010/main" val="14143276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32C6997-B86B-3606-BB10-0F1E67F516DB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/>
          <a:srcRect b="21106"/>
          <a:stretch/>
        </p:blipFill>
        <p:spPr>
          <a:xfrm>
            <a:off x="4145084" y="-1774607"/>
            <a:ext cx="8046916" cy="793943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A354107-CB05-9844-D3BD-994A0D64E65B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alphaModFix amt="51000"/>
          </a:blip>
          <a:stretch>
            <a:fillRect/>
          </a:stretch>
        </p:blipFill>
        <p:spPr>
          <a:xfrm>
            <a:off x="-565372" y="356301"/>
            <a:ext cx="5483825" cy="6858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9936B4B-CED0-E123-FEDE-FB79FBD790EF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>
            <a:alphaModFix amt="40000"/>
          </a:blip>
          <a:stretch>
            <a:fillRect/>
          </a:stretch>
        </p:blipFill>
        <p:spPr>
          <a:xfrm>
            <a:off x="8299375" y="-132001"/>
            <a:ext cx="4451552" cy="556576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A86A91C-7ABD-7270-AADD-48077F938FCF}"/>
              </a:ext>
            </a:extLst>
          </p:cNvPr>
          <p:cNvSpPr txBox="1"/>
          <p:nvPr userDrawn="1"/>
        </p:nvSpPr>
        <p:spPr>
          <a:xfrm>
            <a:off x="764162" y="2486660"/>
            <a:ext cx="1673920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FR" sz="2500">
                <a:solidFill>
                  <a:srgbClr val="424242"/>
                </a:solidFill>
              </a:rPr>
              <a:t>Thank you!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8CD176-8325-AF03-CE15-BD69740E92C8}"/>
              </a:ext>
            </a:extLst>
          </p:cNvPr>
          <p:cNvSpPr txBox="1"/>
          <p:nvPr userDrawn="1"/>
        </p:nvSpPr>
        <p:spPr>
          <a:xfrm>
            <a:off x="778973" y="2963714"/>
            <a:ext cx="5388013" cy="6309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FR" sz="3500" b="1" i="0">
                <a:solidFill>
                  <a:srgbClr val="424242"/>
                </a:solidFill>
                <a:latin typeface="Wix Madefor Display" panose="020B0503020203020203" pitchFamily="34" charset="77"/>
                <a:cs typeface="Wix Madefor Display" panose="020B0503020203020203" pitchFamily="34" charset="77"/>
              </a:rPr>
              <a:t>Do you have questions?</a:t>
            </a:r>
          </a:p>
        </p:txBody>
      </p:sp>
    </p:spTree>
    <p:extLst>
      <p:ext uri="{BB962C8B-B14F-4D97-AF65-F5344CB8AC3E}">
        <p14:creationId xmlns:p14="http://schemas.microsoft.com/office/powerpoint/2010/main" val="169251076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mag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A451AD1-9627-5E04-00A1-F5B2EBE9DE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FR"/>
          </a:p>
        </p:txBody>
      </p:sp>
      <p:sp>
        <p:nvSpPr>
          <p:cNvPr id="18" name="Footer Placeholder 27">
            <a:extLst>
              <a:ext uri="{FF2B5EF4-FFF2-40B4-BE49-F238E27FC236}">
                <a16:creationId xmlns:a16="http://schemas.microsoft.com/office/drawing/2014/main" id="{A37D80B7-380F-D6C2-C273-CA7E11CAB5EC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ftr" sz="quarter" idx="10"/>
          </p:nvPr>
        </p:nvSpPr>
        <p:spPr>
          <a:xfrm>
            <a:off x="-1" y="6141763"/>
            <a:ext cx="12192001" cy="716237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 w="9525">
            <a:solidFill>
              <a:schemeClr val="bg2">
                <a:lumMod val="90000"/>
                <a:alpha val="50000"/>
              </a:schemeClr>
            </a:solidFill>
          </a:ln>
        </p:spPr>
        <p:txBody>
          <a:bodyPr lIns="864000" bIns="72000"/>
          <a:lstStyle>
            <a:lvl1pPr algn="l">
              <a:defRPr b="0" i="0">
                <a:solidFill>
                  <a:schemeClr val="tx1">
                    <a:alpha val="50000"/>
                  </a:schemeClr>
                </a:solidFill>
                <a:latin typeface="Inter Light" panose="02000503000000020004" pitchFamily="2" charset="0"/>
                <a:ea typeface="Inter Light" panose="02000503000000020004" pitchFamily="2" charset="0"/>
              </a:defRPr>
            </a:lvl1pPr>
          </a:lstStyle>
          <a:p>
            <a:r>
              <a:rPr lang="en-GB"/>
              <a:t>© Hybrid Software - 2026 |  Frankford Candy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4DF815-479D-7E93-778E-AC0C1CF47B0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530624" y="751031"/>
            <a:ext cx="820800" cy="5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86818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0FBED7E8-0A3B-A87F-10F8-B1EFF57A1FA5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 userDrawn="1"/>
        </p:nvSpPr>
        <p:spPr>
          <a:xfrm>
            <a:off x="-1" y="6176964"/>
            <a:ext cx="12192001" cy="68103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77145" algn="ctr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FR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C032684-B557-99F9-E2FF-993C4E075581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 userDrawn="1"/>
        </p:nvSpPr>
        <p:spPr>
          <a:xfrm>
            <a:off x="550354" y="6391040"/>
            <a:ext cx="227827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000" b="0" i="0">
                <a:solidFill>
                  <a:schemeClr val="tx1">
                    <a:lumMod val="40000"/>
                    <a:lumOff val="60000"/>
                  </a:schemeClr>
                </a:solidFill>
                <a:latin typeface="Inter Thin" panose="02000503000000020004" pitchFamily="2" charset="0"/>
                <a:ea typeface="Inter Thin" panose="02000503000000020004" pitchFamily="2" charset="0"/>
              </a:rPr>
              <a:t>©Hybrid Software 2026</a:t>
            </a:r>
            <a:endParaRPr lang="en-FR" sz="1000" b="0" i="0">
              <a:solidFill>
                <a:schemeClr val="tx1">
                  <a:lumMod val="40000"/>
                  <a:lumOff val="60000"/>
                </a:schemeClr>
              </a:solidFill>
              <a:latin typeface="Inter Thin" panose="02000503000000020004" pitchFamily="2" charset="0"/>
              <a:ea typeface="Inter Thin" panose="02000503000000020004" pitchFamily="2" charset="0"/>
            </a:endParaRPr>
          </a:p>
        </p:txBody>
      </p:sp>
      <p:pic>
        <p:nvPicPr>
          <p:cNvPr id="3" name="Picture 2" descr="A black and white logo&#10;&#10;AI-generated content may be incorrect.">
            <a:extLst>
              <a:ext uri="{FF2B5EF4-FFF2-40B4-BE49-F238E27FC236}">
                <a16:creationId xmlns:a16="http://schemas.microsoft.com/office/drawing/2014/main" id="{276ED06D-DF6D-92BF-6A33-AC506E7AB578}"/>
              </a:ext>
            </a:extLst>
          </p:cNvPr>
          <p:cNvPicPr>
            <a:picLocks noChangeAspect="1"/>
          </p:cNvPicPr>
          <p:nvPr userDrawn="1"/>
        </p:nvPicPr>
        <p:blipFill>
          <a:blip r:embed="rId25"/>
          <a:stretch>
            <a:fillRect/>
          </a:stretch>
        </p:blipFill>
        <p:spPr>
          <a:xfrm>
            <a:off x="10848594" y="6297956"/>
            <a:ext cx="1141062" cy="456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0633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74" r:id="rId2"/>
    <p:sldLayoutId id="2147483675" r:id="rId3"/>
    <p:sldLayoutId id="2147483650" r:id="rId4"/>
    <p:sldLayoutId id="2147483660" r:id="rId5"/>
    <p:sldLayoutId id="2147483661" r:id="rId6"/>
    <p:sldLayoutId id="2147483670" r:id="rId7"/>
    <p:sldLayoutId id="2147483653" r:id="rId8"/>
    <p:sldLayoutId id="2147483662" r:id="rId9"/>
    <p:sldLayoutId id="2147483666" r:id="rId10"/>
    <p:sldLayoutId id="2147483667" r:id="rId11"/>
    <p:sldLayoutId id="2147483668" r:id="rId12"/>
    <p:sldLayoutId id="2147483664" r:id="rId13"/>
    <p:sldLayoutId id="2147483665" r:id="rId14"/>
    <p:sldLayoutId id="2147483654" r:id="rId15"/>
    <p:sldLayoutId id="2147483655" r:id="rId16"/>
    <p:sldLayoutId id="2147483656" r:id="rId17"/>
    <p:sldLayoutId id="2147483671" r:id="rId18"/>
    <p:sldLayoutId id="2147483672" r:id="rId19"/>
    <p:sldLayoutId id="2147483673" r:id="rId20"/>
    <p:sldLayoutId id="2147483669" r:id="rId21"/>
    <p:sldLayoutId id="2147483663" r:id="rId22"/>
    <p:sldLayoutId id="2147483677" r:id="rId2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i="0" kern="1200" spc="-120" baseline="0">
          <a:solidFill>
            <a:srgbClr val="424242"/>
          </a:solidFill>
          <a:latin typeface="Wix Madefor Display" panose="020B0503020203020203" pitchFamily="34" charset="77"/>
          <a:ea typeface="+mj-ea"/>
          <a:cs typeface="Wix Madefor Display" panose="020B0503020203020203" pitchFamily="34" charset="77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9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3.png"/><Relationship Id="rId4" Type="http://schemas.microsoft.com/office/2017/06/relationships/model3d" Target="../media/model3d1.glb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F5694E-B9E3-2596-A075-170B81FFC86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/>
              <a:t>Presented by Heath </a:t>
            </a:r>
            <a:r>
              <a:rPr lang="en-US" err="1"/>
              <a:t>Luetkens</a:t>
            </a:r>
            <a:endParaRPr lang="en-US"/>
          </a:p>
        </p:txBody>
      </p:sp>
      <p:sp>
        <p:nvSpPr>
          <p:cNvPr id="5" name="Text Placeholder 1">
            <a:extLst>
              <a:ext uri="{FF2B5EF4-FFF2-40B4-BE49-F238E27FC236}">
                <a16:creationId xmlns:a16="http://schemas.microsoft.com/office/drawing/2014/main" id="{CF3BF954-F7ED-A710-D1A5-79C1F66BF9DB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38705" y="4795769"/>
            <a:ext cx="11853295" cy="553998"/>
          </a:xfrm>
        </p:spPr>
        <p:txBody>
          <a:bodyPr lIns="91440" tIns="45720" rIns="91440" bIns="45720" anchor="t"/>
          <a:lstStyle/>
          <a:p>
            <a:r>
              <a:rPr lang="en-US"/>
              <a:t>AI-Powered Defect Detection in Pharma Packaging</a:t>
            </a:r>
            <a:r>
              <a:rPr lang="en-US" b="0"/>
              <a:t> </a:t>
            </a:r>
            <a:br>
              <a:rPr lang="en-US" b="0"/>
            </a:br>
            <a:endParaRPr lang="en-FR" sz="2800"/>
          </a:p>
        </p:txBody>
      </p:sp>
    </p:spTree>
    <p:extLst>
      <p:ext uri="{BB962C8B-B14F-4D97-AF65-F5344CB8AC3E}">
        <p14:creationId xmlns:p14="http://schemas.microsoft.com/office/powerpoint/2010/main" val="39871752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B010C08-0566-2120-D4C9-DDC1BFBB4F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38032" y="1711108"/>
            <a:ext cx="2753968" cy="4128324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6732FE9-EDE3-A2BF-8F25-A75819726A3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03609" y="526093"/>
            <a:ext cx="6343008" cy="553998"/>
          </a:xfrm>
        </p:spPr>
        <p:txBody>
          <a:bodyPr/>
          <a:lstStyle/>
          <a:p>
            <a:r>
              <a:rPr lang="en-US"/>
              <a:t>Meet Your Presenter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BE4665DE-900F-CEA5-8330-BE4B1AC2AEE8}"/>
              </a:ext>
            </a:extLst>
          </p:cNvPr>
          <p:cNvSpPr txBox="1">
            <a:spLocks/>
          </p:cNvSpPr>
          <p:nvPr/>
        </p:nvSpPr>
        <p:spPr>
          <a:xfrm>
            <a:off x="913218" y="2226365"/>
            <a:ext cx="7018208" cy="4215553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b="0" i="0" kern="1200">
                <a:solidFill>
                  <a:schemeClr val="bg2">
                    <a:lumMod val="50000"/>
                  </a:schemeClr>
                </a:solidFill>
                <a:latin typeface="Wix Madefor Display" panose="020B0503020203020203" pitchFamily="34" charset="77"/>
                <a:ea typeface="+mn-ea"/>
                <a:cs typeface="Wix Madefor Display" panose="020B0503020203020203" pitchFamily="34" charset="77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>
                <a:solidFill>
                  <a:srgbClr val="424242"/>
                </a:solidFill>
                <a:latin typeface="Inter" panose="02000503000000020004" pitchFamily="2" charset="0"/>
                <a:ea typeface="Inter" panose="02000503000000020004" pitchFamily="2" charset="0"/>
              </a:rPr>
              <a:t>Heath Luetkens</a:t>
            </a:r>
          </a:p>
          <a:p>
            <a:r>
              <a:rPr lang="en-US" sz="2400">
                <a:solidFill>
                  <a:srgbClr val="424242"/>
                </a:solidFill>
                <a:latin typeface="Inter" panose="02000503000000020004" pitchFamily="2" charset="0"/>
                <a:ea typeface="Inter" panose="02000503000000020004" pitchFamily="2" charset="0"/>
              </a:rPr>
              <a:t>Sales Director, Hybrid Brandz, Americas</a:t>
            </a:r>
            <a:endParaRPr lang="en-US" sz="2400" b="1">
              <a:solidFill>
                <a:srgbClr val="424242"/>
              </a:solidFill>
              <a:latin typeface="Inter" panose="02000503000000020004" pitchFamily="2" charset="0"/>
              <a:ea typeface="Inter" panose="02000503000000020004" pitchFamily="2" charset="0"/>
            </a:endParaRPr>
          </a:p>
          <a:p>
            <a:endParaRPr lang="en-US" sz="1800" b="1">
              <a:solidFill>
                <a:srgbClr val="424242"/>
              </a:solidFill>
              <a:latin typeface="Inter" panose="02000503000000020004" pitchFamily="2" charset="0"/>
              <a:ea typeface="Inter" panose="02000503000000020004" pitchFamily="2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424242"/>
                </a:solidFill>
                <a:latin typeface="Inter" panose="02000503000000020004" pitchFamily="2" charset="0"/>
                <a:ea typeface="Inter" panose="02000503000000020004" pitchFamily="2" charset="0"/>
              </a:rPr>
              <a:t>30+ years of leadership in technology, strategic planning, and printing workflows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424242"/>
                </a:solidFill>
                <a:latin typeface="Inter" panose="02000503000000020004" pitchFamily="2" charset="0"/>
                <a:ea typeface="Inter" panose="02000503000000020004" pitchFamily="2" charset="0"/>
              </a:rPr>
              <a:t>Drives innovation in product development, features, and market strategy for packaging &amp; branding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424242"/>
                </a:solidFill>
                <a:latin typeface="Inter" panose="02000503000000020004" pitchFamily="2" charset="0"/>
                <a:ea typeface="Inter" panose="02000503000000020004" pitchFamily="2" charset="0"/>
              </a:rPr>
              <a:t>Fun fact: I’ve been told I have a voice made for radio… unfortunately, I chose packaging instead.</a:t>
            </a:r>
            <a:endParaRPr lang="en-US" sz="1800">
              <a:solidFill>
                <a:srgbClr val="424242"/>
              </a:solidFill>
              <a:latin typeface="Inter" panose="02000503000000020004" pitchFamily="2" charset="0"/>
              <a:ea typeface="Inter" panose="02000503000000020004" pitchFamily="2" charset="0"/>
            </a:endParaRPr>
          </a:p>
          <a:p>
            <a:endParaRPr lang="en-US" sz="1600">
              <a:solidFill>
                <a:srgbClr val="424242"/>
              </a:solidFill>
              <a:latin typeface="Inter" panose="02000503000000020004" pitchFamily="2" charset="0"/>
              <a:ea typeface="Inter" panose="02000503000000020004" pitchFamily="2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14C2C14-E9EA-58F8-ABF4-840492304B2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5448" t="49519"/>
          <a:stretch>
            <a:fillRect/>
          </a:stretch>
        </p:blipFill>
        <p:spPr>
          <a:xfrm>
            <a:off x="8765131" y="1881699"/>
            <a:ext cx="3426869" cy="3957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6671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2C31EA-430D-13E1-274B-E0AC42932D3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486598" y="1464187"/>
            <a:ext cx="5215427" cy="553998"/>
          </a:xfrm>
        </p:spPr>
        <p:txBody>
          <a:bodyPr/>
          <a:lstStyle/>
          <a:p>
            <a:r>
              <a:rPr lang="en-US"/>
              <a:t>Introduction</a:t>
            </a:r>
            <a:endParaRPr lang="en-FR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5DF8E8-4EDC-65A9-F239-88B0ADB93A3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486598" y="2381844"/>
            <a:ext cx="5215427" cy="2734970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How artwork and project management have evolved over time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Why efficiency in artwork management is crucial for brand owners and </a:t>
            </a:r>
            <a:r>
              <a:rPr lang="en-US" err="1"/>
              <a:t>tradeshops</a:t>
            </a: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Setting the stage for the journey from past to future</a:t>
            </a:r>
            <a:endParaRPr lang="en-FR"/>
          </a:p>
        </p:txBody>
      </p:sp>
      <p:pic>
        <p:nvPicPr>
          <p:cNvPr id="5" name="Graphic 8">
            <a:extLst>
              <a:ext uri="{FF2B5EF4-FFF2-40B4-BE49-F238E27FC236}">
                <a16:creationId xmlns:a16="http://schemas.microsoft.com/office/drawing/2014/main" id="{7C7126E0-67FD-306D-867C-1B8BDFECAF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718076" y="247442"/>
            <a:ext cx="2248864" cy="48782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DA72B68-57BF-646D-126B-7C40EE2A99A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5442"/>
          <a:stretch>
            <a:fillRect/>
          </a:stretch>
        </p:blipFill>
        <p:spPr>
          <a:xfrm>
            <a:off x="0" y="1741186"/>
            <a:ext cx="6096000" cy="3375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5663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76E2D8-F5B4-5466-1276-800EE1111F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A8F36D6-9D86-3957-31F5-0630510ECC9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78973" y="863322"/>
            <a:ext cx="6302547" cy="965478"/>
          </a:xfrm>
        </p:spPr>
        <p:txBody>
          <a:bodyPr/>
          <a:lstStyle/>
          <a:p>
            <a:r>
              <a:rPr lang="en-US"/>
              <a:t>How SKU Growth Impacts Artwork Management</a:t>
            </a:r>
            <a:endParaRPr lang="en-FR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4B3FFEDC-71CC-4CB2-D9DD-7B0855DB1A2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78972" y="2194400"/>
            <a:ext cx="5317028" cy="3316714"/>
          </a:xfrm>
        </p:spPr>
        <p:txBody>
          <a:bodyPr/>
          <a:lstStyle/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400"/>
              <a:t>Increased Complexity: More SKUs = more artwork variations to track and approve</a:t>
            </a:r>
          </a:p>
          <a:p>
            <a:pPr marL="742950" lvl="2" indent="-285750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</a:pPr>
            <a:r>
              <a:rPr lang="en-US" sz="1000">
                <a:solidFill>
                  <a:schemeClr val="bg1"/>
                </a:solidFill>
                <a:latin typeface="Inter Light" panose="02000503000000020004" pitchFamily="2" charset="0"/>
                <a:ea typeface="Inter Light" panose="02000503000000020004" pitchFamily="2" charset="0"/>
              </a:rPr>
              <a:t>A single product may require 50+ artwork variations across markets, languages, and regulatory requirements.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400"/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400"/>
              <a:t>Faster turnaround needs: Faster packaging updates are required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400"/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400"/>
              <a:t>Compliance challenges: Ensuring every SKU meets regulatory and branding requirements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400"/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400"/>
              <a:t>AI’s role: Automating repetitive tasks, ensuring consistency across SKUs, and speeding up approvals</a:t>
            </a:r>
          </a:p>
        </p:txBody>
      </p:sp>
    </p:spTree>
    <p:extLst>
      <p:ext uri="{BB962C8B-B14F-4D97-AF65-F5344CB8AC3E}">
        <p14:creationId xmlns:p14="http://schemas.microsoft.com/office/powerpoint/2010/main" val="351170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CFF4CC36-933D-74DF-C087-6F475D1D37B6}"/>
              </a:ext>
            </a:extLst>
          </p:cNvPr>
          <p:cNvSpPr txBox="1">
            <a:spLocks/>
          </p:cNvSpPr>
          <p:nvPr/>
        </p:nvSpPr>
        <p:spPr>
          <a:xfrm>
            <a:off x="778973" y="2207185"/>
            <a:ext cx="4260697" cy="3272235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285750" indent="-28575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500" b="0" i="0">
                <a:solidFill>
                  <a:srgbClr val="424242"/>
                </a:solidFill>
                <a:latin typeface="Inter Light" panose="02000503000000020004" pitchFamily="2" charset="0"/>
                <a:ea typeface="Inter Light" panose="02000503000000020004" pitchFamily="2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/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/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pPr>
              <a:spcAft>
                <a:spcPts val="600"/>
              </a:spcAft>
            </a:pPr>
            <a:r>
              <a:rPr lang="en-US">
                <a:latin typeface="Inter Light"/>
                <a:ea typeface="Inter Light"/>
              </a:rPr>
              <a:t>Centralized storage: All files, versions, and approvals in one place (No more “I swear I saved it” moments)</a:t>
            </a:r>
            <a:endParaRPr lang="en-US"/>
          </a:p>
          <a:p>
            <a:pPr>
              <a:spcAft>
                <a:spcPts val="600"/>
              </a:spcAft>
            </a:pPr>
            <a:r>
              <a:rPr lang="en-US">
                <a:latin typeface="Inter Light"/>
                <a:ea typeface="Inter Light"/>
              </a:rPr>
              <a:t>Automated workflows: Minimize manual steps and ensures timely approvals (Let’s be honest, we all forget to hit send sometimes)</a:t>
            </a:r>
          </a:p>
          <a:p>
            <a:pPr>
              <a:spcAft>
                <a:spcPts val="600"/>
              </a:spcAft>
            </a:pPr>
            <a:r>
              <a:rPr lang="en-US">
                <a:latin typeface="Inter Light"/>
                <a:ea typeface="Inter Light"/>
              </a:rPr>
              <a:t>Collaboration tools : Real-time feedback and seamless team integration</a:t>
            </a:r>
          </a:p>
          <a:p>
            <a:pPr>
              <a:spcAft>
                <a:spcPts val="600"/>
              </a:spcAft>
            </a:pPr>
            <a:r>
              <a:rPr lang="en-US">
                <a:latin typeface="Inter Light"/>
                <a:ea typeface="Inter Light"/>
              </a:rPr>
              <a:t>Compliance tracking: Meeting regulatory and brand requirements with ease</a:t>
            </a:r>
          </a:p>
          <a:p>
            <a:pPr>
              <a:spcAft>
                <a:spcPts val="600"/>
              </a:spcAft>
            </a:pPr>
            <a:r>
              <a:rPr lang="en-US">
                <a:latin typeface="Inter Light"/>
                <a:ea typeface="Inter Light"/>
              </a:rPr>
              <a:t>Maintains full audit trail for inspection readiness</a:t>
            </a:r>
            <a:endParaRPr lang="en-US"/>
          </a:p>
        </p:txBody>
      </p:sp>
      <p:sp>
        <p:nvSpPr>
          <p:cNvPr id="8" name="Text Placeholder 5">
            <a:extLst>
              <a:ext uri="{FF2B5EF4-FFF2-40B4-BE49-F238E27FC236}">
                <a16:creationId xmlns:a16="http://schemas.microsoft.com/office/drawing/2014/main" id="{B7FBBC97-6003-4394-2259-5F3B1C2884A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78973" y="863322"/>
            <a:ext cx="6302547" cy="553998"/>
          </a:xfrm>
        </p:spPr>
        <p:txBody>
          <a:bodyPr/>
          <a:lstStyle/>
          <a:p>
            <a:r>
              <a:rPr lang="en-US">
                <a:solidFill>
                  <a:srgbClr val="424242"/>
                </a:solidFill>
              </a:rPr>
              <a:t>How </a:t>
            </a:r>
            <a:r>
              <a:rPr lang="en-US" err="1">
                <a:solidFill>
                  <a:srgbClr val="424242"/>
                </a:solidFill>
              </a:rPr>
              <a:t>Artflow</a:t>
            </a:r>
            <a:r>
              <a:rPr lang="en-US">
                <a:solidFill>
                  <a:srgbClr val="424242"/>
                </a:solidFill>
              </a:rPr>
              <a:t> Transforms Artwork Management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60710A1-6BD9-6689-572D-8B8412D30F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9688" y="292239"/>
            <a:ext cx="10455870" cy="6273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4554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E3A3DC2-0D70-3969-6905-6E70E64B9F3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78973" y="434257"/>
            <a:ext cx="6302547" cy="1034545"/>
          </a:xfrm>
        </p:spPr>
        <p:txBody>
          <a:bodyPr/>
          <a:lstStyle/>
          <a:p>
            <a:r>
              <a:rPr lang="en-US"/>
              <a:t>AI Replaces Manual Proofreading with Automated Validation</a:t>
            </a:r>
            <a:endParaRPr lang="en-FR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A2EB4A-E714-E112-5249-B45AA3F1A11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78972" y="2194400"/>
            <a:ext cx="5317028" cy="3316714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Validates artwork against approved regulatory content (SmPC / PI)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Detects deviations from approved wording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Flags missing or altered safety statements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Compares versions intelligently (not just visually)</a:t>
            </a:r>
            <a:endParaRPr lang="en-FR"/>
          </a:p>
        </p:txBody>
      </p:sp>
      <p:pic>
        <p:nvPicPr>
          <p:cNvPr id="7" name="Picture 6" descr="Hands on a computer keyboard&#10;&#10;AI-generated content may be incorrect.">
            <a:extLst>
              <a:ext uri="{FF2B5EF4-FFF2-40B4-BE49-F238E27FC236}">
                <a16:creationId xmlns:a16="http://schemas.microsoft.com/office/drawing/2014/main" id="{966ABCE2-9D3A-CFA8-D442-B6BA2F32C7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9531" y="536834"/>
            <a:ext cx="7772400" cy="5643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207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0E8862-593B-EB88-7E2F-84E93FEA5E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63511136-742C-8989-254C-668DE71FD92B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78973" y="497557"/>
            <a:ext cx="5215427" cy="553998"/>
          </a:xfrm>
        </p:spPr>
        <p:txBody>
          <a:bodyPr/>
          <a:lstStyle/>
          <a:p>
            <a:r>
              <a:rPr lang="en-US"/>
              <a:t>Automated Defect Detection in 2D &amp; 3D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28B95D-6F3B-F0BA-407D-DA3E10E431F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78972" y="3330496"/>
            <a:ext cx="2112911" cy="2386094"/>
          </a:xfrm>
        </p:spPr>
        <p:txBody>
          <a:bodyPr/>
          <a:lstStyle/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US"/>
              <a:t>Text validation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US"/>
              <a:t>Layout rules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US"/>
              <a:t>Barcode/QR validation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85CB90C-1A7B-C9BC-8612-EBB1F5E3EEA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889" b="3889"/>
          <a:stretch/>
        </p:blipFill>
        <p:spPr>
          <a:xfrm>
            <a:off x="5642516" y="1378027"/>
            <a:ext cx="6549483" cy="4380725"/>
          </a:xfrm>
          <a:prstGeom prst="rect">
            <a:avLst/>
          </a:prstGeom>
        </p:spPr>
      </p:pic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FD513424-653C-49B8-1CB3-612357176DAD}"/>
              </a:ext>
            </a:extLst>
          </p:cNvPr>
          <p:cNvSpPr txBox="1">
            <a:spLocks/>
          </p:cNvSpPr>
          <p:nvPr/>
        </p:nvSpPr>
        <p:spPr>
          <a:xfrm>
            <a:off x="778972" y="1705662"/>
            <a:ext cx="4863543" cy="740480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500" b="1" i="0" kern="1200">
                <a:solidFill>
                  <a:srgbClr val="424242"/>
                </a:solidFill>
                <a:latin typeface="Wix Madefor Display SemiBold" panose="020B0503020203020203" pitchFamily="34" charset="77"/>
                <a:ea typeface="+mn-ea"/>
                <a:cs typeface="Wix Madefor Display SemiBold" panose="020B0503020203020203" pitchFamily="34" charset="77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/>
              <a:t>Most pharma recalls are linked to labeling or packaging errors—not manufacturing defects:</a:t>
            </a: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5AECD9FD-535E-09CB-8416-019BB0B5E628}"/>
              </a:ext>
            </a:extLst>
          </p:cNvPr>
          <p:cNvSpPr txBox="1">
            <a:spLocks/>
          </p:cNvSpPr>
          <p:nvPr/>
        </p:nvSpPr>
        <p:spPr>
          <a:xfrm>
            <a:off x="3210743" y="3330496"/>
            <a:ext cx="2268223" cy="2386094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500" b="0" i="0" kern="1200">
                <a:solidFill>
                  <a:srgbClr val="424242"/>
                </a:solidFill>
                <a:latin typeface="Inter Light" panose="02000503000000020004" pitchFamily="2" charset="0"/>
                <a:ea typeface="Inter Light" panose="02000503000000020004" pitchFamily="2" charset="0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US"/>
              <a:t>Distortion detection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US"/>
              <a:t>Fit on packaging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US"/>
              <a:t>Readability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17DBD14-A83C-3A9C-5F8D-EE64E87069F6}"/>
              </a:ext>
            </a:extLst>
          </p:cNvPr>
          <p:cNvSpPr txBox="1">
            <a:spLocks/>
          </p:cNvSpPr>
          <p:nvPr/>
        </p:nvSpPr>
        <p:spPr>
          <a:xfrm>
            <a:off x="778972" y="2837747"/>
            <a:ext cx="1800677" cy="381238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500" b="1" i="0" kern="1200">
                <a:solidFill>
                  <a:srgbClr val="424242"/>
                </a:solidFill>
                <a:latin typeface="Wix Madefor Display SemiBold" panose="020B0503020203020203" pitchFamily="34" charset="77"/>
                <a:ea typeface="+mn-ea"/>
                <a:cs typeface="Wix Madefor Display SemiBold" panose="020B0503020203020203" pitchFamily="34" charset="77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>
                <a:latin typeface="Wix Madefor Display SemiBold"/>
                <a:cs typeface="Wix Madefor Display SemiBold"/>
              </a:rPr>
              <a:t>2D (</a:t>
            </a:r>
            <a:r>
              <a:rPr lang="en-US" sz="2000" dirty="0" err="1">
                <a:latin typeface="Wix Madefor Display SemiBold"/>
                <a:cs typeface="Wix Madefor Display SemiBold"/>
              </a:rPr>
              <a:t>Artflow</a:t>
            </a:r>
            <a:r>
              <a:rPr lang="en-US" sz="2000" dirty="0">
                <a:latin typeface="Wix Madefor Display SemiBold"/>
                <a:cs typeface="Wix Madefor Display SemiBold"/>
              </a:rPr>
              <a:t>)</a:t>
            </a:r>
          </a:p>
        </p:txBody>
      </p:sp>
      <p:sp>
        <p:nvSpPr>
          <p:cNvPr id="7" name="Text Placeholder 5">
            <a:extLst>
              <a:ext uri="{FF2B5EF4-FFF2-40B4-BE49-F238E27FC236}">
                <a16:creationId xmlns:a16="http://schemas.microsoft.com/office/drawing/2014/main" id="{65CCAADF-5611-A1B7-E167-91D209D9B515}"/>
              </a:ext>
            </a:extLst>
          </p:cNvPr>
          <p:cNvSpPr txBox="1">
            <a:spLocks/>
          </p:cNvSpPr>
          <p:nvPr/>
        </p:nvSpPr>
        <p:spPr>
          <a:xfrm>
            <a:off x="3210743" y="2837747"/>
            <a:ext cx="1800677" cy="381238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500" b="1" i="0" kern="1200">
                <a:solidFill>
                  <a:srgbClr val="424242"/>
                </a:solidFill>
                <a:latin typeface="Wix Madefor Display SemiBold" panose="020B0503020203020203" pitchFamily="34" charset="77"/>
                <a:ea typeface="+mn-ea"/>
                <a:cs typeface="Wix Madefor Display SemiBold" panose="020B0503020203020203" pitchFamily="34" charset="77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>
                <a:latin typeface="Wix Madefor Display SemiBold"/>
                <a:cs typeface="Wix Madefor Display SemiBold"/>
              </a:rPr>
              <a:t>3D (iC3D)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CA3021B-51A5-F11F-94C6-FAB49E2529E9}"/>
              </a:ext>
            </a:extLst>
          </p:cNvPr>
          <p:cNvSpPr/>
          <p:nvPr/>
        </p:nvSpPr>
        <p:spPr>
          <a:xfrm>
            <a:off x="9627220" y="1650380"/>
            <a:ext cx="2401229" cy="4066210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8" name="3D Model 7">
                <a:extLst>
                  <a:ext uri="{FF2B5EF4-FFF2-40B4-BE49-F238E27FC236}">
                    <a16:creationId xmlns:a16="http://schemas.microsoft.com/office/drawing/2014/main" id="{26B3D60D-9F7B-FC09-F342-A09005911B16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881441890"/>
                  </p:ext>
                </p:extLst>
              </p:nvPr>
            </p:nvGraphicFramePr>
            <p:xfrm>
              <a:off x="9988834" y="2173934"/>
              <a:ext cx="1722425" cy="3157974"/>
            </p:xfrm>
            <a:graphic>
              <a:graphicData uri="http://schemas.microsoft.com/office/drawing/2017/model3d">
                <am3d:model3d r:embed="rId4">
                  <am3d:spPr>
                    <a:xfrm>
                      <a:off x="0" y="0"/>
                      <a:ext cx="1722425" cy="3157974"/>
                    </a:xfrm>
                    <a:prstGeom prst="rect">
                      <a:avLst/>
                    </a:prstGeom>
                  </am3d:spPr>
                  <am3d:camera>
                    <am3d:pos x="0" y="0" z="55273714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5956" d="1000000"/>
                    <am3d:preTrans dx="0" dy="0" dz="0"/>
                    <am3d:scale>
                      <am3d:sx n="1000000" d="1000000"/>
                      <am3d:sy n="1000000" d="1000000"/>
                      <am3d:sz n="1000000" d="1000000"/>
                    </am3d:scale>
                    <am3d:rot ax="1" ay="925009"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3509300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8" name="3D Model 7">
                <a:extLst>
                  <a:ext uri="{FF2B5EF4-FFF2-40B4-BE49-F238E27FC236}">
                    <a16:creationId xmlns:a16="http://schemas.microsoft.com/office/drawing/2014/main" id="{26B3D60D-9F7B-FC09-F342-A09005911B16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9988834" y="2173934"/>
                <a:ext cx="1722425" cy="3157974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690088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mph" presetSubtype="128" accel="10000" decel="1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3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3d.view.rotation.y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90FE093-1542-6F96-21E8-525351D755E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78973" y="863322"/>
            <a:ext cx="8332370" cy="553998"/>
          </a:xfrm>
        </p:spPr>
        <p:txBody>
          <a:bodyPr/>
          <a:lstStyle/>
          <a:p>
            <a:r>
              <a:rPr lang="en-US"/>
              <a:t>Defects are a Patient Safety Risk!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85E43FF-E921-FC07-1804-8807A0FA7B3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78972" y="1733797"/>
            <a:ext cx="5215427" cy="740480"/>
          </a:xfrm>
        </p:spPr>
        <p:txBody>
          <a:bodyPr/>
          <a:lstStyle/>
          <a:p>
            <a:r>
              <a:rPr lang="en-US" sz="2000"/>
              <a:t>Challenges make it hard to manage compliance regulations: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DCEF5184-E3F5-E100-AAA1-516B70BFBA7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78972" y="2692053"/>
            <a:ext cx="5215427" cy="3091230"/>
          </a:xfrm>
        </p:spPr>
        <p:txBody>
          <a:bodyPr/>
          <a:lstStyle/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US"/>
              <a:t>Increasing SKU complexity (markets, languages, strengths) 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US"/>
              <a:t>Manual proofreading limitations 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US"/>
              <a:t>Late-stage defect discovery (at print or after release) 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US"/>
              <a:t>High cost of recalls and rework 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955FDBE-F88E-BBC4-1E7F-125E02CD93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7941" y="2116160"/>
            <a:ext cx="6084060" cy="4056040"/>
          </a:xfrm>
          <a:prstGeom prst="rect">
            <a:avLst/>
          </a:prstGeom>
        </p:spPr>
      </p:pic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DE75E561-63E2-0744-CA8F-2A0CEE622AB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/>
        <p:txBody>
          <a:bodyPr/>
          <a:lstStyle/>
          <a:p>
            <a:r>
              <a:rPr lang="en-US"/>
              <a:t>@</a:t>
            </a:r>
          </a:p>
        </p:txBody>
      </p:sp>
      <p:sp>
        <p:nvSpPr>
          <p:cNvPr id="3" name="Text Placeholder 5">
            <a:extLst>
              <a:ext uri="{FF2B5EF4-FFF2-40B4-BE49-F238E27FC236}">
                <a16:creationId xmlns:a16="http://schemas.microsoft.com/office/drawing/2014/main" id="{FFFFE126-F715-0137-B4CC-577AA7771899}"/>
              </a:ext>
            </a:extLst>
          </p:cNvPr>
          <p:cNvSpPr txBox="1">
            <a:spLocks/>
          </p:cNvSpPr>
          <p:nvPr/>
        </p:nvSpPr>
        <p:spPr>
          <a:xfrm>
            <a:off x="829208" y="4826345"/>
            <a:ext cx="5215427" cy="740480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500" b="1" i="0" kern="1200">
                <a:solidFill>
                  <a:srgbClr val="424242"/>
                </a:solidFill>
                <a:latin typeface="Wix Madefor Display SemiBold" panose="020B0503020203020203" pitchFamily="34" charset="77"/>
                <a:ea typeface="+mn-ea"/>
                <a:cs typeface="Wix Madefor Display SemiBold" panose="020B0503020203020203" pitchFamily="34" charset="77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/>
              <a:t>* Most pharmaceutical recalls are linked to labeling or packaging errors—not manufacturing defects.</a:t>
            </a:r>
          </a:p>
        </p:txBody>
      </p:sp>
    </p:spTree>
    <p:extLst>
      <p:ext uri="{BB962C8B-B14F-4D97-AF65-F5344CB8AC3E}">
        <p14:creationId xmlns:p14="http://schemas.microsoft.com/office/powerpoint/2010/main" val="2276794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ABD9FB-2996-423C-B053-AC60BE45D7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859BC0A-3F79-73D9-EF7F-277E1D3289E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78973" y="863322"/>
            <a:ext cx="8332370" cy="553998"/>
          </a:xfrm>
        </p:spPr>
        <p:txBody>
          <a:bodyPr/>
          <a:lstStyle/>
          <a:p>
            <a:r>
              <a:rPr lang="en-US"/>
              <a:t>Types of defects</a:t>
            </a:r>
          </a:p>
        </p:txBody>
      </p:sp>
      <p:sp>
        <p:nvSpPr>
          <p:cNvPr id="14" name="Rounded Rectangle 12">
            <a:extLst>
              <a:ext uri="{FF2B5EF4-FFF2-40B4-BE49-F238E27FC236}">
                <a16:creationId xmlns:a16="http://schemas.microsoft.com/office/drawing/2014/main" id="{3E67BAE6-A926-F673-B74F-3F3AA411E77E}"/>
              </a:ext>
            </a:extLst>
          </p:cNvPr>
          <p:cNvSpPr/>
          <p:nvPr/>
        </p:nvSpPr>
        <p:spPr>
          <a:xfrm>
            <a:off x="1876421" y="1613745"/>
            <a:ext cx="2564082" cy="4539370"/>
          </a:xfrm>
          <a:prstGeom prst="roundRect">
            <a:avLst>
              <a:gd name="adj" fmla="val 7152"/>
            </a:avLst>
          </a:prstGeom>
          <a:solidFill>
            <a:schemeClr val="bg2"/>
          </a:solidFill>
          <a:ln w="9525"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 lang="en-FR"/>
          </a:p>
        </p:txBody>
      </p:sp>
      <p:pic>
        <p:nvPicPr>
          <p:cNvPr id="16" name="Picture 15" descr="A graphic design of a bottle&#10;&#10;AI-generated content may be incorrect.">
            <a:extLst>
              <a:ext uri="{FF2B5EF4-FFF2-40B4-BE49-F238E27FC236}">
                <a16:creationId xmlns:a16="http://schemas.microsoft.com/office/drawing/2014/main" id="{378A8ACA-2843-D725-A7A4-F2412083C6B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-2571" t="-2571" r="-2571" b="-2571"/>
          <a:stretch>
            <a:fillRect/>
          </a:stretch>
        </p:blipFill>
        <p:spPr>
          <a:xfrm>
            <a:off x="2234218" y="1815308"/>
            <a:ext cx="1892570" cy="1892570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234A9C54-5D40-E2A1-4622-588E1A1297BC}"/>
              </a:ext>
            </a:extLst>
          </p:cNvPr>
          <p:cNvGrpSpPr/>
          <p:nvPr/>
        </p:nvGrpSpPr>
        <p:grpSpPr>
          <a:xfrm>
            <a:off x="4609965" y="1638934"/>
            <a:ext cx="2532595" cy="4495288"/>
            <a:chOff x="3551982" y="1796371"/>
            <a:chExt cx="2520000" cy="3960000"/>
          </a:xfrm>
        </p:grpSpPr>
        <p:sp>
          <p:nvSpPr>
            <p:cNvPr id="18" name="Rounded Rectangle 8">
              <a:extLst>
                <a:ext uri="{FF2B5EF4-FFF2-40B4-BE49-F238E27FC236}">
                  <a16:creationId xmlns:a16="http://schemas.microsoft.com/office/drawing/2014/main" id="{6F066569-71F5-3FA5-D5DA-E23A75A639B8}"/>
                </a:ext>
              </a:extLst>
            </p:cNvPr>
            <p:cNvSpPr/>
            <p:nvPr/>
          </p:nvSpPr>
          <p:spPr>
            <a:xfrm>
              <a:off x="3551982" y="1796371"/>
              <a:ext cx="2520000" cy="3960000"/>
            </a:xfrm>
            <a:prstGeom prst="roundRect">
              <a:avLst>
                <a:gd name="adj" fmla="val 7152"/>
              </a:avLst>
            </a:prstGeom>
            <a:solidFill>
              <a:schemeClr val="bg2"/>
            </a:solidFill>
            <a:ln w="9525">
              <a:solidFill>
                <a:schemeClr val="bg1">
                  <a:lumMod val="9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/>
            <a:lstStyle/>
            <a:p>
              <a:pPr algn="ctr"/>
              <a:endParaRPr lang="en-FR"/>
            </a:p>
          </p:txBody>
        </p:sp>
        <p:pic>
          <p:nvPicPr>
            <p:cNvPr id="19" name="Picture 18" descr="A graphic of a spray bottle&#10;&#10;AI-generated content may be incorrect.">
              <a:extLst>
                <a:ext uri="{FF2B5EF4-FFF2-40B4-BE49-F238E27FC236}">
                  <a16:creationId xmlns:a16="http://schemas.microsoft.com/office/drawing/2014/main" id="{2F2E93A9-8302-37D5-EBB6-CB7D31C08D3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l="-2571" t="-2571" r="-2571" b="-2571"/>
            <a:stretch>
              <a:fillRect/>
            </a:stretch>
          </p:blipFill>
          <p:spPr>
            <a:xfrm>
              <a:off x="3858249" y="1959609"/>
              <a:ext cx="1892570" cy="1892570"/>
            </a:xfrm>
            <a:prstGeom prst="rect">
              <a:avLst/>
            </a:prstGeom>
          </p:spPr>
        </p:pic>
      </p:grpSp>
      <p:sp>
        <p:nvSpPr>
          <p:cNvPr id="22" name="Rounded Rectangle 16">
            <a:extLst>
              <a:ext uri="{FF2B5EF4-FFF2-40B4-BE49-F238E27FC236}">
                <a16:creationId xmlns:a16="http://schemas.microsoft.com/office/drawing/2014/main" id="{04079D8A-2965-D347-906D-CF85ACB37875}"/>
              </a:ext>
            </a:extLst>
          </p:cNvPr>
          <p:cNvSpPr/>
          <p:nvPr/>
        </p:nvSpPr>
        <p:spPr>
          <a:xfrm>
            <a:off x="7299427" y="1657826"/>
            <a:ext cx="2520000" cy="4495288"/>
          </a:xfrm>
          <a:prstGeom prst="roundRect">
            <a:avLst>
              <a:gd name="adj" fmla="val 7152"/>
            </a:avLst>
          </a:prstGeom>
          <a:solidFill>
            <a:schemeClr val="bg2"/>
          </a:solidFill>
          <a:ln w="9525"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 lang="en-FR"/>
          </a:p>
        </p:txBody>
      </p:sp>
      <p:pic>
        <p:nvPicPr>
          <p:cNvPr id="23" name="Picture 22" descr="A carton of milk and clock&#10;&#10;AI-generated content may be incorrect.">
            <a:extLst>
              <a:ext uri="{FF2B5EF4-FFF2-40B4-BE49-F238E27FC236}">
                <a16:creationId xmlns:a16="http://schemas.microsoft.com/office/drawing/2014/main" id="{AFDC19D6-9CF2-E828-FDC4-83362472FBF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-6174" t="-6174" r="-6174" b="-6174"/>
          <a:stretch>
            <a:fillRect/>
          </a:stretch>
        </p:blipFill>
        <p:spPr>
          <a:xfrm>
            <a:off x="7545014" y="1815308"/>
            <a:ext cx="2022272" cy="202227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6146ACA8-81DD-F8C5-FF73-317AB7CFE438}"/>
              </a:ext>
            </a:extLst>
          </p:cNvPr>
          <p:cNvSpPr txBox="1"/>
          <p:nvPr/>
        </p:nvSpPr>
        <p:spPr>
          <a:xfrm>
            <a:off x="2076142" y="3947963"/>
            <a:ext cx="2211424" cy="26827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b="1" spc="-50">
                <a:solidFill>
                  <a:srgbClr val="4985FE"/>
                </a:solidFill>
                <a:latin typeface="Wix Madefor Display SemiBold"/>
                <a:cs typeface="Wix Madefor Display SemiBold"/>
              </a:rPr>
              <a:t>Content:</a:t>
            </a:r>
            <a:endParaRPr lang="en-GB" spc="-50">
              <a:solidFill>
                <a:srgbClr val="000000"/>
              </a:solidFill>
              <a:latin typeface="Wix Madefor Display SemiBold"/>
              <a:cs typeface="Wix Madefor Display SemiBold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US" sz="1400" spc="-50">
                <a:solidFill>
                  <a:srgbClr val="424242"/>
                </a:solidFill>
                <a:latin typeface="Inter Light"/>
                <a:ea typeface="Inter Light"/>
                <a:cs typeface="Wix Madefor Display SemiBold" panose="020B0503020203020203" pitchFamily="34" charset="77"/>
              </a:rPr>
              <a:t>Wrong dosage </a:t>
            </a:r>
            <a:endParaRPr lang="en-US" sz="1400" spc="-50">
              <a:solidFill>
                <a:srgbClr val="5E5E5E"/>
              </a:solidFill>
              <a:latin typeface="Inter Light"/>
              <a:ea typeface="Inter Light"/>
              <a:cs typeface="Wix Madefor Display SemiBold" panose="020B0503020203020203" pitchFamily="34" charset="77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US" sz="1400" spc="-50">
                <a:solidFill>
                  <a:srgbClr val="424242"/>
                </a:solidFill>
                <a:latin typeface="Inter Light"/>
                <a:ea typeface="Inter Light"/>
                <a:cs typeface="Wix Madefor Display SemiBold" panose="020B0503020203020203" pitchFamily="34" charset="77"/>
              </a:rPr>
              <a:t>Missing warnings </a:t>
            </a:r>
            <a:endParaRPr lang="en-US" sz="1400" spc="-50">
              <a:solidFill>
                <a:srgbClr val="5E5E5E"/>
              </a:solidFill>
              <a:latin typeface="Inter Light"/>
              <a:ea typeface="Inter Light"/>
              <a:cs typeface="Wix Madefor Display SemiBold" panose="020B0503020203020203" pitchFamily="34" charset="77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US" sz="1400" spc="-50">
                <a:solidFill>
                  <a:srgbClr val="424242"/>
                </a:solidFill>
                <a:latin typeface="Inter Light"/>
                <a:ea typeface="Inter Light"/>
                <a:cs typeface="Wix Madefor Display SemiBold" panose="020B0503020203020203" pitchFamily="34" charset="77"/>
              </a:rPr>
              <a:t>Incorrect language </a:t>
            </a:r>
            <a:endParaRPr lang="en-US" sz="1400" spc="-50">
              <a:solidFill>
                <a:srgbClr val="5E5E5E"/>
              </a:solidFill>
              <a:latin typeface="Inter Light"/>
              <a:ea typeface="Inter Light"/>
              <a:cs typeface="Wix Madefor Display SemiBold" panose="020B0503020203020203" pitchFamily="34" charset="77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US" sz="1400" spc="-50">
                <a:solidFill>
                  <a:srgbClr val="424242"/>
                </a:solidFill>
                <a:latin typeface="Inter Light"/>
                <a:ea typeface="Inter Light"/>
                <a:cs typeface="Wix Madefor Display SemiBold"/>
              </a:rPr>
              <a:t>Mismatch with approved regulatory content </a:t>
            </a:r>
            <a:endParaRPr lang="en-US" sz="1400" spc="-50">
              <a:solidFill>
                <a:srgbClr val="5E5E5E"/>
              </a:solidFill>
              <a:latin typeface="Inter Light"/>
              <a:ea typeface="Inter Light"/>
              <a:cs typeface="Wix Madefor Display SemiBold"/>
            </a:endParaRPr>
          </a:p>
          <a:p>
            <a:endParaRPr lang="en-US" b="1" spc="-50">
              <a:solidFill>
                <a:srgbClr val="4985FE"/>
              </a:solidFill>
              <a:latin typeface="Wix Madefor Display SemiBold" panose="020B0503020203020203" pitchFamily="34" charset="77"/>
              <a:cs typeface="Wix Madefor Display SemiBold" panose="020B0503020203020203" pitchFamily="34" charset="77"/>
            </a:endParaRPr>
          </a:p>
          <a:p>
            <a:pPr algn="ctr"/>
            <a:endParaRPr lang="en-GB" b="1" spc="-50">
              <a:solidFill>
                <a:schemeClr val="accent5"/>
              </a:solidFill>
              <a:latin typeface="Wix Madefor Display SemiBold" panose="020B0503020203020203" pitchFamily="34" charset="77"/>
              <a:cs typeface="Wix Madefor Display SemiBold" panose="020B0503020203020203" pitchFamily="34" charset="77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C5DB621A-77A3-A33C-6F20-C63DFB3369AD}"/>
              </a:ext>
            </a:extLst>
          </p:cNvPr>
          <p:cNvSpPr txBox="1"/>
          <p:nvPr/>
        </p:nvSpPr>
        <p:spPr>
          <a:xfrm>
            <a:off x="4778270" y="3947963"/>
            <a:ext cx="2211424" cy="219803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b="1" spc="-50">
                <a:solidFill>
                  <a:srgbClr val="4985FE"/>
                </a:solidFill>
                <a:latin typeface="Wix Madefor Display SemiBold"/>
                <a:cs typeface="Wix Madefor Display SemiBold"/>
              </a:rPr>
              <a:t>Artwork: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US" sz="1400" spc="-50">
                <a:solidFill>
                  <a:srgbClr val="424242"/>
                </a:solidFill>
                <a:latin typeface="Inter Light"/>
                <a:ea typeface="Inter Light"/>
                <a:cs typeface="Wix Madefor Display SemiBold"/>
              </a:rPr>
              <a:t>Incorrect font size </a:t>
            </a:r>
            <a:endParaRPr lang="en-US" sz="1400" spc="-50">
              <a:solidFill>
                <a:srgbClr val="5E5E5E"/>
              </a:solidFill>
              <a:latin typeface="Inter Light"/>
              <a:ea typeface="Inter Light"/>
              <a:cs typeface="Wix Madefor Display SemiBold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US" sz="1400" spc="-50">
                <a:solidFill>
                  <a:srgbClr val="424242"/>
                </a:solidFill>
                <a:latin typeface="Inter Light"/>
                <a:ea typeface="Inter Light"/>
                <a:cs typeface="Wix Madefor Display SemiBold"/>
              </a:rPr>
              <a:t>Misplaced elements </a:t>
            </a:r>
            <a:endParaRPr lang="en-US" sz="1400" spc="-50">
              <a:solidFill>
                <a:srgbClr val="5E5E5E"/>
              </a:solidFill>
              <a:latin typeface="Inter Light"/>
              <a:ea typeface="Inter Light"/>
              <a:cs typeface="Wix Madefor Display SemiBold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US" sz="1400" spc="-50">
                <a:solidFill>
                  <a:srgbClr val="424242"/>
                </a:solidFill>
                <a:latin typeface="Inter Light"/>
                <a:ea typeface="Inter Light"/>
                <a:cs typeface="Wix Madefor Display SemiBold"/>
              </a:rPr>
              <a:t>Barcode errors </a:t>
            </a:r>
            <a:endParaRPr lang="en-US" sz="1400" spc="-50">
              <a:solidFill>
                <a:srgbClr val="5E5E5E"/>
              </a:solidFill>
              <a:latin typeface="Inter Light"/>
              <a:ea typeface="Inter Light"/>
              <a:cs typeface="Wix Madefor Display SemiBold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US" sz="1400" spc="-50">
                <a:solidFill>
                  <a:srgbClr val="424242"/>
                </a:solidFill>
                <a:latin typeface="Inter Light"/>
                <a:ea typeface="Inter Light"/>
                <a:cs typeface="Wix Madefor Display SemiBold"/>
              </a:rPr>
              <a:t>Non-compliant formatting </a:t>
            </a:r>
            <a:endParaRPr lang="en-US" sz="1400" spc="-50">
              <a:solidFill>
                <a:srgbClr val="5E5E5E"/>
              </a:solidFill>
              <a:latin typeface="Inter Light"/>
              <a:ea typeface="Inter Light"/>
              <a:cs typeface="Wix Madefor Display SemiBold"/>
            </a:endParaRPr>
          </a:p>
          <a:p>
            <a:pPr algn="ctr"/>
            <a:endParaRPr lang="en-US" b="1" spc="-50">
              <a:solidFill>
                <a:srgbClr val="4985FE"/>
              </a:solidFill>
              <a:latin typeface="Wix Madefor Display SemiBold"/>
              <a:cs typeface="Wix Madefor Display SemiBold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40707EED-640B-F7C4-ED01-2F0A7CB9AACF}"/>
              </a:ext>
            </a:extLst>
          </p:cNvPr>
          <p:cNvSpPr txBox="1"/>
          <p:nvPr/>
        </p:nvSpPr>
        <p:spPr>
          <a:xfrm>
            <a:off x="7480398" y="3947963"/>
            <a:ext cx="2211424" cy="261353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b="1" spc="-50">
                <a:solidFill>
                  <a:srgbClr val="4985FE"/>
                </a:solidFill>
                <a:latin typeface="Wix Madefor Display SemiBold"/>
                <a:cs typeface="Wix Madefor Display SemiBold"/>
              </a:rPr>
              <a:t>Packaging: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US" sz="1400" spc="-50">
                <a:solidFill>
                  <a:srgbClr val="424242"/>
                </a:solidFill>
                <a:latin typeface="Inter Light"/>
                <a:ea typeface="Inter Light"/>
                <a:cs typeface="Wix Madefor Display SemiBold"/>
              </a:rPr>
              <a:t>Label doesn’t fit container correctly </a:t>
            </a:r>
            <a:endParaRPr lang="en-US" sz="1400" spc="-50">
              <a:solidFill>
                <a:srgbClr val="5E5E5E"/>
              </a:solidFill>
              <a:latin typeface="Inter Light"/>
              <a:ea typeface="Inter Light"/>
              <a:cs typeface="Wix Madefor Display SemiBold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US" sz="1400" spc="-50">
                <a:solidFill>
                  <a:srgbClr val="424242"/>
                </a:solidFill>
                <a:latin typeface="Inter Light"/>
                <a:ea typeface="Inter Light"/>
                <a:cs typeface="Wix Madefor Display SemiBold"/>
              </a:rPr>
              <a:t>Distortion on curved surfaces </a:t>
            </a:r>
            <a:endParaRPr lang="en-US" sz="1400" spc="-50">
              <a:solidFill>
                <a:srgbClr val="5E5E5E"/>
              </a:solidFill>
              <a:latin typeface="Inter Light"/>
              <a:ea typeface="Inter Light"/>
              <a:cs typeface="Wix Madefor Display SemiBold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US" sz="1400" spc="-50">
                <a:solidFill>
                  <a:srgbClr val="424242"/>
                </a:solidFill>
                <a:latin typeface="Inter Light"/>
                <a:ea typeface="Inter Light"/>
                <a:cs typeface="Wix Madefor Display SemiBold"/>
              </a:rPr>
              <a:t>Readability issues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US" sz="1400" spc="-50">
                <a:solidFill>
                  <a:srgbClr val="424242"/>
                </a:solidFill>
                <a:latin typeface="Inter Light"/>
                <a:ea typeface="Inter Light"/>
                <a:cs typeface="Wix Madefor Display SemiBold"/>
              </a:rPr>
              <a:t>Shelf impact / confusion risks </a:t>
            </a:r>
            <a:endParaRPr lang="en-US" sz="1400" spc="-50">
              <a:solidFill>
                <a:srgbClr val="5E5E5E"/>
              </a:solidFill>
              <a:latin typeface="Inter Light"/>
              <a:ea typeface="Inter Light"/>
              <a:cs typeface="Wix Madefor Display SemiBold"/>
            </a:endParaRPr>
          </a:p>
          <a:p>
            <a:pPr algn="ctr"/>
            <a:endParaRPr lang="en-US" b="1" spc="-50">
              <a:solidFill>
                <a:srgbClr val="4985FE"/>
              </a:solidFill>
              <a:latin typeface="Wix Madefor Display SemiBold"/>
              <a:cs typeface="Wix Madefor Display SemiBold"/>
            </a:endParaRPr>
          </a:p>
        </p:txBody>
      </p:sp>
    </p:spTree>
    <p:extLst>
      <p:ext uri="{BB962C8B-B14F-4D97-AF65-F5344CB8AC3E}">
        <p14:creationId xmlns:p14="http://schemas.microsoft.com/office/powerpoint/2010/main" val="679611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6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6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32" grpId="0"/>
      <p:bldP spid="3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7CEB26-0666-12AA-BBAD-A8ED81DF98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C11CC46-F4F4-9875-4849-CB03991F179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65"/>
          <a:stretch>
            <a:fillRect/>
          </a:stretch>
        </p:blipFill>
        <p:spPr>
          <a:xfrm>
            <a:off x="0" y="0"/>
            <a:ext cx="12314580" cy="7151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0322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2D02BE-0FA5-8881-CEEC-EDA0BC8C45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2BF4260-034E-5151-8E07-F5981B1FFD0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8" t="8071"/>
          <a:stretch>
            <a:fillRect/>
          </a:stretch>
        </p:blipFill>
        <p:spPr>
          <a:xfrm>
            <a:off x="0" y="6324"/>
            <a:ext cx="12692860" cy="6851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7640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0681BE2-A640-F202-149E-A3584953D5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/>
              <a:t>Detect Visual Defects Early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787462-918B-FE05-5C99-514EDD3E0A0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78972" y="2726347"/>
            <a:ext cx="5215427" cy="1405306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Lighting conditions (retail, hospital, warehouse)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Materials (foil, plastic, glass)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Print effects (embossing, varnish)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Prevent costly reprints and production delays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Ensure readability before production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4601C04-F32E-F75D-862B-2021B58DD2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2602" y="1573111"/>
            <a:ext cx="6509397" cy="4605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2090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A62E39-F5F2-AA42-ED3D-35A37BC74D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A5B04FD4-41C3-6ECE-12E1-B69B61773CA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78973" y="863321"/>
            <a:ext cx="6302547" cy="1034545"/>
          </a:xfrm>
        </p:spPr>
        <p:txBody>
          <a:bodyPr/>
          <a:lstStyle/>
          <a:p>
            <a:r>
              <a:rPr lang="en-US"/>
              <a:t>View it on the shelf with iC3D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02C3E3-5749-EDC9-B496-85201FC7132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78972" y="2194400"/>
            <a:ext cx="5317028" cy="3316714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Real-time 3D visualization of packaging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Eliminate need for physical mockups </a:t>
            </a:r>
          </a:p>
          <a:p>
            <a:pPr marL="742950" lvl="2" indent="-285750">
              <a:spcBef>
                <a:spcPts val="1000"/>
              </a:spcBef>
              <a:buClr>
                <a:schemeClr val="accent2"/>
              </a:buClr>
            </a:pPr>
            <a:r>
              <a:rPr lang="en-US" sz="1100">
                <a:solidFill>
                  <a:schemeClr val="bg1"/>
                </a:solidFill>
                <a:latin typeface="Inter Light" panose="02000503000000020004" pitchFamily="2" charset="0"/>
                <a:ea typeface="Inter Light" panose="02000503000000020004" pitchFamily="2" charset="0"/>
              </a:rPr>
              <a:t>Validate packaging before it physically exists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Review readability under environment lighting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Artwork placements on structure with packaging layout considered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FR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B537FF2-1BE7-E7E3-9457-30E02B6DDB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574061"/>
            <a:ext cx="6076521" cy="4557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5024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1A22EA-410C-9109-B5FB-0CFE7E7789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F353934-4F00-3659-1D58-7E6BD451FB0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/>
              <a:t>Real-world simulation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9BA293-E721-1035-4E16-A65EDCFF0B5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78972" y="2978418"/>
            <a:ext cx="5215427" cy="1405306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Lighting conditions (retail, pharmacy, hospital)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Materials (foil, plastic, glass)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Print effects (embossing, varnish)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This is the closest you can get to production-without printing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32B2DEF-732E-346B-1F0D-1A66F0ABF282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/>
              <a:t>Inspection in its most realistic form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0C8588A-6E2C-DD5E-1636-353F1618BB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9532" y="2474277"/>
            <a:ext cx="6092467" cy="3673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7024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3F9317-CA4F-D607-E1A5-16E5AA983B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2DCE91A4-DC62-3609-C48E-9328FEA9E3E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/>
              <a:t>Digital Twins for Online Store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6E7CDC-1D0C-73BE-E790-094F24A65D4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78972" y="2978418"/>
            <a:ext cx="5215427" cy="3169833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Simulate shelf presence and online storefront appearance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Supports omnichannel consistency (physical +digital packaging)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Reduced waste and rework by validating designs in a virtual environment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Ensures regulatory consistency across all product representations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Scalable management of product variations (SKUs, languages, regions)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8BE1ABC-CD81-5469-BC4D-6A712806D9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38739" y="636270"/>
            <a:ext cx="3574288" cy="505206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FC6EE98-3D88-CC36-E4C9-A3658D93718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17142"/>
          <a:stretch>
            <a:fillRect/>
          </a:stretch>
        </p:blipFill>
        <p:spPr>
          <a:xfrm>
            <a:off x="5872479" y="2092235"/>
            <a:ext cx="2501495" cy="42672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91E34384-885B-4459-AA7F-538CE268B17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12425" y="2795494"/>
            <a:ext cx="2501495" cy="35356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56475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DC99EF-7FF0-8D9D-9F0A-2A3D423D59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8C86A7A-5CEB-0980-1618-D32EA95CFA2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78973" y="863321"/>
            <a:ext cx="9919507" cy="1034545"/>
          </a:xfrm>
        </p:spPr>
        <p:txBody>
          <a:bodyPr/>
          <a:lstStyle/>
          <a:p>
            <a:r>
              <a:rPr lang="en-US"/>
              <a:t>End-to-End Defect Detection</a:t>
            </a:r>
            <a:endParaRPr lang="en-FR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CF269E-20F4-37E4-42E6-51E749065E0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78972" y="1765334"/>
            <a:ext cx="5317028" cy="3937052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Step 1 — Content Validation (Artflow) </a:t>
            </a:r>
          </a:p>
          <a:p>
            <a:r>
              <a:rPr lang="en-US"/>
              <a:t>✔ Regulatory accuracy </a:t>
            </a:r>
          </a:p>
          <a:p>
            <a:r>
              <a:rPr lang="en-US"/>
              <a:t>✔ Approved data only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Step 2 — Artwork Validation (Artflow) </a:t>
            </a:r>
          </a:p>
          <a:p>
            <a:r>
              <a:rPr lang="en-US"/>
              <a:t>✔ Layout compliance </a:t>
            </a:r>
          </a:p>
          <a:p>
            <a:r>
              <a:rPr lang="en-US"/>
              <a:t>✔ AI defect detection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Step 3 — Visual Validation (iC3D) </a:t>
            </a:r>
          </a:p>
          <a:p>
            <a:r>
              <a:rPr lang="en-US"/>
              <a:t>✔ Real-world appearance </a:t>
            </a:r>
          </a:p>
          <a:p>
            <a:r>
              <a:rPr lang="en-US"/>
              <a:t>✔ Structural fit &amp; readability </a:t>
            </a:r>
            <a:endParaRPr lang="en-FR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EBAF9C8-6BC9-7149-92CA-5DEF6734BB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574061"/>
            <a:ext cx="6076521" cy="4557391"/>
          </a:xfrm>
          <a:prstGeom prst="rect">
            <a:avLst/>
          </a:prstGeo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0596FA3-D3F7-1E08-C946-7DD2C3CF475C}"/>
              </a:ext>
            </a:extLst>
          </p:cNvPr>
          <p:cNvSpPr txBox="1">
            <a:spLocks/>
          </p:cNvSpPr>
          <p:nvPr/>
        </p:nvSpPr>
        <p:spPr>
          <a:xfrm>
            <a:off x="778972" y="5479391"/>
            <a:ext cx="5215427" cy="553998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500" b="1" i="0" kern="1200">
                <a:solidFill>
                  <a:schemeClr val="bg1"/>
                </a:solidFill>
                <a:latin typeface="Wix Madefor Display SemiBold" panose="020B0503020203020203" pitchFamily="34" charset="77"/>
                <a:ea typeface="+mn-ea"/>
                <a:cs typeface="Wix Madefor Display SemiBold" panose="020B0503020203020203" pitchFamily="34" charset="77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/>
              <a:t>From data to design to reality!</a:t>
            </a:r>
          </a:p>
        </p:txBody>
      </p:sp>
    </p:spTree>
    <p:extLst>
      <p:ext uri="{BB962C8B-B14F-4D97-AF65-F5344CB8AC3E}">
        <p14:creationId xmlns:p14="http://schemas.microsoft.com/office/powerpoint/2010/main" val="1172326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091A7A-60C1-75F5-A3D2-6FD0B68D53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E4597BA-F608-D3A7-62BF-59A0550D665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78973" y="863322"/>
            <a:ext cx="6302547" cy="965478"/>
          </a:xfrm>
        </p:spPr>
        <p:txBody>
          <a:bodyPr/>
          <a:lstStyle/>
          <a:p>
            <a:r>
              <a:rPr lang="en-US"/>
              <a:t>Quantifiable Business Impact</a:t>
            </a:r>
            <a:endParaRPr lang="en-FR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C05AC0E3-1063-98E6-6A70-C6122BF5CEB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78972" y="2194400"/>
            <a:ext cx="5317028" cy="2149000"/>
          </a:xfrm>
        </p:spPr>
        <p:txBody>
          <a:bodyPr lIns="91440" tIns="45720" rIns="91440" bIns="45720" anchor="t"/>
          <a:lstStyle/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>
                <a:latin typeface="Inter Light"/>
                <a:ea typeface="Inter Light"/>
              </a:rPr>
              <a:t>Reduce recall risk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>
                <a:latin typeface="Inter Light"/>
                <a:ea typeface="Inter Light"/>
              </a:rPr>
              <a:t>Faster regulatory approvals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>
                <a:latin typeface="Inter Light"/>
                <a:ea typeface="Inter Light"/>
              </a:rPr>
              <a:t>Higher first-time-right rates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/>
              <a:t>Faster approvals &amp; time-to-market </a:t>
            </a:r>
          </a:p>
        </p:txBody>
      </p:sp>
    </p:spTree>
    <p:extLst>
      <p:ext uri="{BB962C8B-B14F-4D97-AF65-F5344CB8AC3E}">
        <p14:creationId xmlns:p14="http://schemas.microsoft.com/office/powerpoint/2010/main" val="4091949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105F18-BE9B-1770-E71A-75F3FA4F96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A39032F2-2EE3-6CAE-9143-9C9CAC553692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/>
              <a:t>Case Study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F8FACB91-A90B-A47F-E87C-A41CB3F9EED4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/>
          <a:srcRect l="714" r="714"/>
          <a:stretch/>
        </p:blipFill>
        <p:spPr/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85A01C2-91A5-17F8-729D-068BEB6AF8B2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78972" y="1737396"/>
            <a:ext cx="5215427" cy="748780"/>
          </a:xfrm>
        </p:spPr>
        <p:txBody>
          <a:bodyPr/>
          <a:lstStyle/>
          <a:p>
            <a:r>
              <a:rPr lang="en-US" sz="2000"/>
              <a:t>Global pharmaceutical organization achieved: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440D1367-2868-461B-C407-E7F00456A3B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78972" y="2620753"/>
            <a:ext cx="5215427" cy="2830018"/>
          </a:xfrm>
        </p:spPr>
        <p:txBody>
          <a:bodyPr lIns="91440" tIns="45720" rIns="91440" bIns="45720" anchor="t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Inter Light"/>
                <a:ea typeface="Inter Light"/>
              </a:rPr>
              <a:t>Reduced artwork project time – by up to 75%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Inter Light"/>
                <a:ea typeface="Inter Light"/>
              </a:rPr>
              <a:t>Drastic drop in correction loops – by more than 50%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Inter Light"/>
                <a:ea typeface="Inter Light"/>
              </a:rPr>
              <a:t>No more last-minute corrections on press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Inter Light"/>
                <a:ea typeface="Inter Light"/>
              </a:rPr>
              <a:t>No more reprints due to packaging errors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Inter Light"/>
                <a:ea typeface="Inter Light"/>
              </a:rPr>
              <a:t>Increased confidence and peace of mind: know where your projects are at and where your files are!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Inter Light"/>
                <a:ea typeface="Inter Light"/>
              </a:rPr>
              <a:t>Overall smoother relationship with your providers – the files you share with them are good to go! </a:t>
            </a:r>
          </a:p>
        </p:txBody>
      </p:sp>
    </p:spTree>
    <p:extLst>
      <p:ext uri="{BB962C8B-B14F-4D97-AF65-F5344CB8AC3E}">
        <p14:creationId xmlns:p14="http://schemas.microsoft.com/office/powerpoint/2010/main" val="3170047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A9FB015-0AE0-02A4-75F1-2EB78C885B0B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/>
              <a:t>The Future of Artwork Management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C574928C-BA86-7B3A-1CC7-39467462903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78972" y="2194400"/>
            <a:ext cx="5317028" cy="3316714"/>
          </a:xfrm>
        </p:spPr>
        <p:txBody>
          <a:bodyPr/>
          <a:lstStyle/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/>
              <a:t>AI-driven automation &amp; predictive analytics (What if your system could remind you before you forget?)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/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/>
              <a:t>Blockchain for secure and transparent artwork tracking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/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/>
              <a:t>Greater integration with supply chain and production systems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/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/>
              <a:t>Future-proofing workflows: Because no one wants to be the person still using spreadsheets in 2030</a:t>
            </a:r>
          </a:p>
        </p:txBody>
      </p:sp>
    </p:spTree>
    <p:extLst>
      <p:ext uri="{BB962C8B-B14F-4D97-AF65-F5344CB8AC3E}">
        <p14:creationId xmlns:p14="http://schemas.microsoft.com/office/powerpoint/2010/main" val="1144497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1">
            <a:extLst>
              <a:ext uri="{FF2B5EF4-FFF2-40B4-BE49-F238E27FC236}">
                <a16:creationId xmlns:a16="http://schemas.microsoft.com/office/drawing/2014/main" id="{935E7270-A9C5-112B-7C72-289BDA507CE5}"/>
              </a:ext>
            </a:extLst>
          </p:cNvPr>
          <p:cNvSpPr txBox="1">
            <a:spLocks/>
          </p:cNvSpPr>
          <p:nvPr/>
        </p:nvSpPr>
        <p:spPr>
          <a:xfrm>
            <a:off x="6095999" y="5174363"/>
            <a:ext cx="7625991" cy="553998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>
                <a:latin typeface="Inter"/>
                <a:cs typeface="Inter"/>
              </a:rPr>
              <a:t>Heath </a:t>
            </a:r>
            <a:r>
              <a:rPr lang="en-US" sz="1800" err="1">
                <a:latin typeface="Inter"/>
                <a:cs typeface="Inter"/>
              </a:rPr>
              <a:t>Luetkens</a:t>
            </a:r>
            <a:r>
              <a:rPr lang="en-US" sz="1800">
                <a:latin typeface="Inter"/>
                <a:cs typeface="Inter"/>
              </a:rPr>
              <a:t>: heathl@hybridsoftware.com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1F500E-5FD3-D447-1271-374914E110F2}"/>
              </a:ext>
            </a:extLst>
          </p:cNvPr>
          <p:cNvSpPr txBox="1"/>
          <p:nvPr/>
        </p:nvSpPr>
        <p:spPr>
          <a:xfrm>
            <a:off x="780757" y="858128"/>
            <a:ext cx="7906043" cy="10895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3600" b="1">
                <a:solidFill>
                  <a:srgbClr val="424242"/>
                </a:solidFill>
                <a:latin typeface="Wix Madefor Display SemiBold" panose="020B0503020203020203" pitchFamily="34" charset="77"/>
                <a:cs typeface="Wix Madefor Display SemiBold" panose="020B0503020203020203" pitchFamily="34" charset="77"/>
              </a:rPr>
              <a:t>The goal isn’t to detect defects – it’s to prevent them entirely</a:t>
            </a:r>
          </a:p>
        </p:txBody>
      </p:sp>
    </p:spTree>
    <p:extLst>
      <p:ext uri="{BB962C8B-B14F-4D97-AF65-F5344CB8AC3E}">
        <p14:creationId xmlns:p14="http://schemas.microsoft.com/office/powerpoint/2010/main" val="1433538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Footer">
  <a:themeElements>
    <a:clrScheme name="Custom 1">
      <a:dk1>
        <a:srgbClr val="5E5E5E"/>
      </a:dk1>
      <a:lt1>
        <a:srgbClr val="FFFFFF"/>
      </a:lt1>
      <a:dk2>
        <a:srgbClr val="0E2841"/>
      </a:dk2>
      <a:lt2>
        <a:srgbClr val="F0F0F0"/>
      </a:lt2>
      <a:accent1>
        <a:srgbClr val="0D243F"/>
      </a:accent1>
      <a:accent2>
        <a:srgbClr val="4985FD"/>
      </a:accent2>
      <a:accent3>
        <a:srgbClr val="66ACFF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14028d4-cb6e-4c03-be33-4b62f904f3f3" xsi:nil="true"/>
    <lcf76f155ced4ddcb4097134ff3c332f xmlns="f48153dc-8870-458b-96b1-c7be808513ea">
      <Terms xmlns="http://schemas.microsoft.com/office/infopath/2007/PartnerControls"/>
    </lcf76f155ced4ddcb4097134ff3c332f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FFC8708653404DA34F7252754C5B2C" ma:contentTypeVersion="16" ma:contentTypeDescription="Create a new document." ma:contentTypeScope="" ma:versionID="57767a288c7dc2584ed77c8308670494">
  <xsd:schema xmlns:xsd="http://www.w3.org/2001/XMLSchema" xmlns:xs="http://www.w3.org/2001/XMLSchema" xmlns:p="http://schemas.microsoft.com/office/2006/metadata/properties" xmlns:ns2="f48153dc-8870-458b-96b1-c7be808513ea" xmlns:ns3="914028d4-cb6e-4c03-be33-4b62f904f3f3" targetNamespace="http://schemas.microsoft.com/office/2006/metadata/properties" ma:root="true" ma:fieldsID="2e7d398461b10812e8411a2b58ea1568" ns2:_="" ns3:_="">
    <xsd:import namespace="f48153dc-8870-458b-96b1-c7be808513ea"/>
    <xsd:import namespace="914028d4-cb6e-4c03-be33-4b62f904f3f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3:SharedWithUsers" minOccurs="0"/>
                <xsd:element ref="ns3:SharedWithDetails" minOccurs="0"/>
                <xsd:element ref="ns2:MediaServiceLocation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48153dc-8870-458b-96b1-c7be808513e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2" nillable="true" ma:taxonomy="true" ma:internalName="lcf76f155ced4ddcb4097134ff3c332f" ma:taxonomyFieldName="MediaServiceImageTags" ma:displayName="Image Tags" ma:readOnly="false" ma:fieldId="{5cf76f15-5ced-4ddc-b409-7134ff3c332f}" ma:taxonomyMulti="true" ma:sspId="496a744f-1c59-43b6-817b-b70bf2d6ddf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14028d4-cb6e-4c03-be33-4b62f904f3f3" elementFormDefault="qualified">
    <xsd:import namespace="http://schemas.microsoft.com/office/2006/documentManagement/types"/>
    <xsd:import namespace="http://schemas.microsoft.com/office/infopath/2007/PartnerControls"/>
    <xsd:element name="TaxCatchAll" ma:index="13" nillable="true" ma:displayName="Taxonomy Catch All Column" ma:hidden="true" ma:list="{70494a80-bbf1-49af-aea3-13e7751254aa}" ma:internalName="TaxCatchAll" ma:showField="CatchAllData" ma:web="914028d4-cb6e-4c03-be33-4b62f904f3f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AC7FA4E-45BA-4BC2-B153-E0A792DA0CD4}">
  <ds:schemaRefs>
    <ds:schemaRef ds:uri="914028d4-cb6e-4c03-be33-4b62f904f3f3"/>
    <ds:schemaRef ds:uri="f48153dc-8870-458b-96b1-c7be808513ea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CB7A0C65-8C5B-4F1A-B10D-0F1F517882B4}">
  <ds:schemaRefs>
    <ds:schemaRef ds:uri="914028d4-cb6e-4c03-be33-4b62f904f3f3"/>
    <ds:schemaRef ds:uri="f48153dc-8870-458b-96b1-c7be808513ea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93456731-71AF-486A-A587-84FECDFA492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20</Slides>
  <Notes>16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Footer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Maryam Al-Haddad</dc:creator>
  <cp:revision>5</cp:revision>
  <dcterms:created xsi:type="dcterms:W3CDTF">2025-01-21T08:58:50Z</dcterms:created>
  <dcterms:modified xsi:type="dcterms:W3CDTF">2026-03-20T18:57:46Z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0x01010038FFC8708653404DA34F7252754C5B2C</vt:lpwstr>
  </property>
  <property fmtid="{D5CDD505-2E9C-101B-9397-08002B2CF9AE}" pid="3" name="MediaServiceImageTags">
    <vt:lpwstr/>
  </property>
</Properties>
</file>